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60" r:id="rId4"/>
    <p:sldId id="257" r:id="rId5"/>
    <p:sldId id="267" r:id="rId6"/>
    <p:sldId id="266" r:id="rId7"/>
    <p:sldId id="268" r:id="rId8"/>
    <p:sldId id="259" r:id="rId9"/>
    <p:sldId id="265" r:id="rId10"/>
    <p:sldId id="264" r:id="rId11"/>
    <p:sldId id="270" r:id="rId12"/>
    <p:sldId id="279" r:id="rId13"/>
    <p:sldId id="272" r:id="rId14"/>
    <p:sldId id="274" r:id="rId15"/>
    <p:sldId id="263" r:id="rId16"/>
    <p:sldId id="275" r:id="rId17"/>
    <p:sldId id="278" r:id="rId18"/>
    <p:sldId id="281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8588-0709-4C96-81AD-51FB8867F3CA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685EC-5EA2-4989-813F-A9590A6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9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8588-0709-4C96-81AD-51FB8867F3CA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685EC-5EA2-4989-813F-A9590A6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5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8588-0709-4C96-81AD-51FB8867F3CA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685EC-5EA2-4989-813F-A9590A6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2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8588-0709-4C96-81AD-51FB8867F3CA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685EC-5EA2-4989-813F-A9590A6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77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8588-0709-4C96-81AD-51FB8867F3CA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685EC-5EA2-4989-813F-A9590A6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1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8588-0709-4C96-81AD-51FB8867F3CA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685EC-5EA2-4989-813F-A9590A6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66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8588-0709-4C96-81AD-51FB8867F3CA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685EC-5EA2-4989-813F-A9590A6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88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8588-0709-4C96-81AD-51FB8867F3CA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685EC-5EA2-4989-813F-A9590A6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79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8588-0709-4C96-81AD-51FB8867F3CA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685EC-5EA2-4989-813F-A9590A6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19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8588-0709-4C96-81AD-51FB8867F3CA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685EC-5EA2-4989-813F-A9590A6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55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8588-0709-4C96-81AD-51FB8867F3CA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685EC-5EA2-4989-813F-A9590A6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72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F8588-0709-4C96-81AD-51FB8867F3CA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685EC-5EA2-4989-813F-A9590A6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4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3345" y="1717994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TRANSMISSION OF SIGNALS FROM</a:t>
            </a:r>
            <a:b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 MOTOR CORTEX TO THE MUSCLES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6355" y="4376738"/>
            <a:ext cx="9144000" cy="1655762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Massara Ghassan </a:t>
            </a:r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Abdulkareem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Physiology Department</a:t>
            </a:r>
          </a:p>
          <a:p>
            <a:pPr>
              <a:lnSpc>
                <a:spcPct val="150000"/>
              </a:lnSpc>
              <a:defRPr/>
            </a:pPr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College of Medicine\ University of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Basrah</a:t>
            </a:r>
            <a:endParaRPr lang="en-AU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صورة 1" descr="C:\Users\haithemjwad\Desktop\شعار جامعة البصرة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5" y="206694"/>
            <a:ext cx="14097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HP\Desktop\fifth_copy_400x4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484" y="160657"/>
            <a:ext cx="1557338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8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96"/>
    </mc:Choice>
    <mc:Fallback xmlns="">
      <p:transition spd="slow" advTm="68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33" x="5983288" y="3411538"/>
          <p14:tracePt t="935" x="5983288" y="3429000"/>
          <p14:tracePt t="1104" x="5983288" y="3438525"/>
          <p14:tracePt t="1130" x="5983288" y="3446463"/>
          <p14:tracePt t="1143" x="5946775" y="3482975"/>
          <p14:tracePt t="1155" x="5857875" y="3581400"/>
          <p14:tracePt t="1169" x="5697538" y="3741738"/>
          <p14:tracePt t="1187" x="5180013" y="4152900"/>
          <p14:tracePt t="1207" x="5054600" y="4259263"/>
          <p14:tracePt t="1219" x="4965700" y="4330700"/>
          <p14:tracePt t="1232" x="4902200" y="4384675"/>
          <p14:tracePt t="1247" x="4848225" y="4419600"/>
          <p14:tracePt t="1259" x="4813300" y="4446588"/>
          <p14:tracePt t="1275" x="4776788" y="4473575"/>
          <p14:tracePt t="1292" x="4714875" y="4518025"/>
          <p14:tracePt t="1309" x="4687888" y="4545013"/>
          <p14:tracePt t="1325" x="4660900" y="4554538"/>
          <p14:tracePt t="1342" x="4616450" y="4589463"/>
          <p14:tracePt t="1360" x="4598988" y="4608513"/>
          <p14:tracePt t="1375" x="4581525" y="4616450"/>
          <p14:tracePt t="1392" x="4545013" y="4633913"/>
          <p14:tracePt t="1408" x="4473575" y="4670425"/>
          <p14:tracePt t="1425" x="4419600" y="4687888"/>
          <p14:tracePt t="1442" x="4367213" y="4697413"/>
          <p14:tracePt t="1458" x="4259263" y="4724400"/>
          <p14:tracePt t="1475" x="4205288" y="4724400"/>
          <p14:tracePt t="1492" x="4179888" y="4724400"/>
          <p14:tracePt t="1508" x="4133850" y="4724400"/>
          <p14:tracePt t="1525" x="4125913" y="4724400"/>
          <p14:tracePt t="1550" x="4116388" y="4724400"/>
          <p14:tracePt t="47999" x="4089400" y="4714875"/>
          <p14:tracePt t="48439" x="4017963" y="4660900"/>
          <p14:tracePt t="48452" x="3857625" y="4545013"/>
          <p14:tracePt t="48465" x="3608388" y="4340225"/>
          <p14:tracePt t="48482" x="3357563" y="4133850"/>
          <p14:tracePt t="48489" x="3133725" y="3956050"/>
          <p14:tracePt t="48502" x="2894013" y="3786188"/>
          <p14:tracePt t="48516" x="2732088" y="3660775"/>
          <p14:tracePt t="48529" x="2633663" y="3581400"/>
          <p14:tracePt t="48544" x="2517775" y="3473450"/>
          <p14:tracePt t="48561" x="2428875" y="3402013"/>
          <p14:tracePt t="48577" x="2347913" y="3322638"/>
          <p14:tracePt t="48594" x="2152650" y="3125788"/>
          <p14:tracePt t="48610" x="2098675" y="3062288"/>
          <p14:tracePt t="48627" x="2009775" y="3000375"/>
          <p14:tracePt t="48644" x="1973263" y="2955925"/>
          <p14:tracePt t="48660" x="1938338" y="2919413"/>
          <p14:tracePt t="48678" x="1901825" y="2901950"/>
          <p14:tracePt t="48695" x="1839913" y="2867025"/>
          <p14:tracePt t="48712" x="1812925" y="2857500"/>
          <p14:tracePt t="48728" x="1785938" y="2857500"/>
          <p14:tracePt t="48746" x="1776413" y="2857500"/>
          <p14:tracePt t="48761" x="1758950" y="2857500"/>
          <p14:tracePt t="48778" x="1751013" y="2867025"/>
          <p14:tracePt t="48802" x="1704975" y="2938463"/>
          <p14:tracePt t="48823" x="1687513" y="3009900"/>
          <p14:tracePt t="48835" x="1660525" y="3089275"/>
          <p14:tracePt t="48848" x="1633538" y="3170238"/>
          <p14:tracePt t="48862" x="1608138" y="3259138"/>
          <p14:tracePt t="48878" x="1589088" y="3330575"/>
          <p14:tracePt t="48895" x="1581150" y="3402013"/>
          <p14:tracePt t="48911" x="1554163" y="3625850"/>
          <p14:tracePt t="48928" x="1544638" y="3697288"/>
          <p14:tracePt t="48945" x="1544638" y="3776663"/>
          <p14:tracePt t="48963" x="1544638" y="3786188"/>
          <p14:tracePt t="48978" x="1544638" y="3795713"/>
          <p14:tracePt t="48995" x="1544638" y="38036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9875" lvl="1" indent="-269875">
              <a:spcBef>
                <a:spcPct val="20000"/>
              </a:spcBef>
              <a:buSzPct val="100000"/>
              <a:buFont typeface="Wingdings 2" pitchFamily="18" charset="2"/>
              <a:buChar char="õ"/>
              <a:defRPr/>
            </a:pPr>
            <a:r>
              <a:rPr lang="en-US" altLang="en-US" sz="36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Extrapyramidal fibers arise from</a:t>
            </a:r>
          </a:p>
          <a:p>
            <a:pPr marL="625475" lvl="1" indent="-350838">
              <a:spcBef>
                <a:spcPct val="20000"/>
              </a:spcBef>
              <a:buSzPct val="100000"/>
              <a:buFont typeface="+mj-lt"/>
              <a:buAutoNum type="arabicParenR"/>
              <a:defRPr/>
            </a:pPr>
            <a:endParaRPr lang="en-US" altLang="en-US" sz="2800" dirty="0">
              <a:latin typeface="Arial" charset="0"/>
              <a:cs typeface="Arial" charset="0"/>
              <a:sym typeface="Symbol"/>
            </a:endParaRPr>
          </a:p>
          <a:p>
            <a:pPr marL="274637" lvl="1" indent="0">
              <a:spcBef>
                <a:spcPct val="20000"/>
              </a:spcBef>
              <a:buSzPct val="100000"/>
              <a:buNone/>
              <a:defRPr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1. Cerebral cortex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  <p:sp>
        <p:nvSpPr>
          <p:cNvPr id="6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9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3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1"/>
    </mc:Choice>
    <mc:Fallback xmlns="">
      <p:transition spd="slow" advTm="10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" x="3581400" y="3000375"/>
          <p14:tracePt t="130" x="3527425" y="2990850"/>
          <p14:tracePt t="142" x="3446463" y="2965450"/>
          <p14:tracePt t="154" x="3322638" y="2938463"/>
          <p14:tracePt t="168" x="3116263" y="2874963"/>
          <p14:tracePt t="183" x="2911475" y="2803525"/>
          <p14:tracePt t="193" x="2714625" y="2741613"/>
          <p14:tracePt t="206" x="2562225" y="2670175"/>
          <p14:tracePt t="222" x="2455863" y="2625725"/>
          <p14:tracePt t="239" x="2322513" y="2581275"/>
          <p14:tracePt t="257" x="2295525" y="2571750"/>
          <p14:tracePt t="272" x="2276475" y="2562225"/>
          <p14:tracePt t="289" x="2268538" y="2562225"/>
          <p14:tracePt t="306" x="2259013" y="2554288"/>
          <p14:tracePt t="322" x="2241550" y="2554288"/>
          <p14:tracePt t="601" x="2205038" y="2536825"/>
          <p14:tracePt t="613" x="2170113" y="2517775"/>
          <p14:tracePt t="625" x="2116138" y="2490788"/>
          <p14:tracePt t="638" x="2062163" y="2465388"/>
          <p14:tracePt t="651" x="2000250" y="2428875"/>
          <p14:tracePt t="664" x="1928813" y="2374900"/>
          <p14:tracePt t="676" x="1839913" y="2295525"/>
          <p14:tracePt t="690" x="1758950" y="2205038"/>
          <p14:tracePt t="706" x="1679575" y="2098675"/>
          <p14:tracePt t="722" x="1562100" y="1938338"/>
          <p14:tracePt t="740" x="1562100" y="1911350"/>
          <p14:tracePt t="944" x="1562100" y="1866900"/>
          <p14:tracePt t="958" x="1536700" y="1785938"/>
          <p14:tracePt t="970" x="1473200" y="1652588"/>
          <p14:tracePt t="983" x="1366838" y="1482725"/>
          <p14:tracePt t="995" x="1250950" y="1312863"/>
          <p14:tracePt t="1008" x="1160463" y="1223963"/>
          <p14:tracePt t="1022" x="1081088" y="1133475"/>
          <p14:tracePt t="1039" x="1000125" y="1062038"/>
          <p14:tracePt t="1056" x="884238" y="990600"/>
          <p14:tracePt t="1072" x="839788" y="955675"/>
          <p14:tracePt t="1089" x="785813" y="938213"/>
          <p14:tracePt t="1105" x="741363" y="911225"/>
          <p14:tracePt t="1122" x="723900" y="911225"/>
          <p14:tracePt t="1138" x="714375" y="901700"/>
          <p14:tracePt t="1155" x="696913" y="884238"/>
          <p14:tracePt t="1155" x="679450" y="884238"/>
          <p14:tracePt t="1173" x="669925" y="866775"/>
          <p14:tracePt t="1188" x="642938" y="857250"/>
          <p14:tracePt t="1205" x="615950" y="830263"/>
          <p14:tracePt t="1221" x="536575" y="768350"/>
          <p14:tracePt t="1238" x="490538" y="723900"/>
          <p14:tracePt t="1255" x="455613" y="687388"/>
          <p14:tracePt t="1272" x="393700" y="642938"/>
          <p14:tracePt t="1289" x="374650" y="625475"/>
          <p14:tracePt t="1306" x="357188" y="598488"/>
          <p14:tracePt t="1321" x="303213" y="536575"/>
          <p14:tracePt t="1338" x="295275" y="509588"/>
          <p14:tracePt t="1354" x="276225" y="482600"/>
          <p14:tracePt t="1371" x="268288" y="438150"/>
          <p14:tracePt t="1389" x="258763" y="428625"/>
          <p14:tracePt t="1405" x="258763" y="4111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7887"/>
            <a:ext cx="10515600" cy="4889076"/>
          </a:xfrm>
        </p:spPr>
        <p:txBody>
          <a:bodyPr>
            <a:norm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2. Subcortical structures </a:t>
            </a:r>
          </a:p>
          <a:p>
            <a:pPr marL="0" indent="0">
              <a:buNone/>
            </a:pPr>
            <a:endParaRPr lang="en-US" sz="4000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others like 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tectal 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nucleus and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olivary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nucleus</a:t>
            </a:r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3728432" y="2458697"/>
            <a:ext cx="2059546" cy="20992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511343" y="2494989"/>
            <a:ext cx="2059546" cy="20992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9340940" y="2494989"/>
            <a:ext cx="2059546" cy="20992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088264" y="2459281"/>
            <a:ext cx="2059546" cy="20992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61272" y="2824154"/>
            <a:ext cx="16892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Basal Ganglia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1943" y="2824154"/>
            <a:ext cx="1550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Reticular formation of brain stem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9258" y="2824154"/>
            <a:ext cx="191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vestibular nuclei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48045" y="2829425"/>
            <a:ext cx="1867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</a:p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Nucleus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2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  <p:sp>
        <p:nvSpPr>
          <p:cNvPr id="13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10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12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48"/>
    </mc:Choice>
    <mc:Fallback xmlns="">
      <p:transition spd="slow" advTm="44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143" x="5902325" y="3848100"/>
          <p14:tracePt t="13838" x="5911850" y="3848100"/>
          <p14:tracePt t="13849" x="5911850" y="3857625"/>
          <p14:tracePt t="13927" x="5902325" y="3867150"/>
          <p14:tracePt t="13940" x="5848350" y="3875088"/>
          <p14:tracePt t="13951" x="5741988" y="3902075"/>
          <p14:tracePt t="13964" x="5589588" y="3919538"/>
          <p14:tracePt t="13976" x="5303838" y="3965575"/>
          <p14:tracePt t="13989" x="5010150" y="4000500"/>
          <p14:tracePt t="14003" x="4687888" y="4027488"/>
          <p14:tracePt t="14018" x="4348163" y="4027488"/>
          <p14:tracePt t="14036" x="3751263" y="4010025"/>
          <p14:tracePt t="14053" x="3465513" y="3929063"/>
          <p14:tracePt t="14068" x="3241675" y="3867150"/>
          <p14:tracePt t="14085" x="3081338" y="3776663"/>
          <p14:tracePt t="14102" x="2901950" y="3660775"/>
          <p14:tracePt t="14118" x="2857500" y="3616325"/>
          <p14:tracePt t="14135" x="2822575" y="3544888"/>
          <p14:tracePt t="14151" x="2803525" y="3429000"/>
          <p14:tracePt t="14170" x="2830513" y="3357563"/>
          <p14:tracePt t="14185" x="2894013" y="3295650"/>
          <p14:tracePt t="14201" x="3071813" y="3143250"/>
          <p14:tracePt t="14219" x="3170238" y="3089275"/>
          <p14:tracePt t="14235" x="3268663" y="3036888"/>
          <p14:tracePt t="14252" x="3375025" y="3009900"/>
          <p14:tracePt t="14268" x="3562350" y="3000375"/>
          <p14:tracePt t="14285" x="3687763" y="3000375"/>
          <p14:tracePt t="14301" x="3795713" y="3000375"/>
          <p14:tracePt t="14318" x="3946525" y="3027363"/>
          <p14:tracePt t="14335" x="3983038" y="3044825"/>
          <p14:tracePt t="14351" x="4000500" y="3062288"/>
          <p14:tracePt t="14368" x="4044950" y="3160713"/>
          <p14:tracePt t="14385" x="4044950" y="3232150"/>
          <p14:tracePt t="14401" x="4044950" y="3340100"/>
          <p14:tracePt t="14418" x="3946525" y="3554413"/>
          <p14:tracePt t="14436" x="3894138" y="3643313"/>
          <p14:tracePt t="14451" x="3840163" y="3697288"/>
          <p14:tracePt t="14468" x="3697288" y="3803650"/>
          <p14:tracePt t="14486" x="3608388" y="3822700"/>
          <p14:tracePt t="14501" x="3527425" y="3830638"/>
          <p14:tracePt t="14518" x="3429000" y="3830638"/>
          <p14:tracePt t="14535" x="3232150" y="3759200"/>
          <p14:tracePt t="14552" x="3170238" y="3714750"/>
          <p14:tracePt t="14568" x="3098800" y="3670300"/>
          <p14:tracePt t="14585" x="3027363" y="3589338"/>
          <p14:tracePt t="14602" x="3000375" y="3571875"/>
          <p14:tracePt t="14618" x="2982913" y="3554413"/>
          <p14:tracePt t="14635" x="2973388" y="3536950"/>
          <p14:tracePt t="14653" x="2973388" y="3527425"/>
          <p14:tracePt t="14668" x="2965450" y="3527425"/>
          <p14:tracePt t="14685" x="2955925" y="3527425"/>
          <p14:tracePt t="16516" x="2946400" y="3527425"/>
          <p14:tracePt t="16562" x="2938463" y="3527425"/>
          <p14:tracePt t="16575" x="2919413" y="3527425"/>
          <p14:tracePt t="16588" x="2911475" y="3527425"/>
          <p14:tracePt t="16602" x="2894013" y="3517900"/>
          <p14:tracePt t="16613" x="2874963" y="3500438"/>
          <p14:tracePt t="16627" x="2840038" y="3473450"/>
          <p14:tracePt t="16639" x="2813050" y="3438525"/>
          <p14:tracePt t="16653" x="2776538" y="3411538"/>
          <p14:tracePt t="16668" x="2741613" y="3357563"/>
          <p14:tracePt t="16685" x="2660650" y="3232150"/>
          <p14:tracePt t="16703" x="2625725" y="3170238"/>
          <p14:tracePt t="16718" x="2598738" y="3125788"/>
          <p14:tracePt t="16735" x="2562225" y="3089275"/>
          <p14:tracePt t="16751" x="2509838" y="3044825"/>
          <p14:tracePt t="16769" x="2482850" y="3017838"/>
          <p14:tracePt t="16785" x="2428875" y="3000375"/>
          <p14:tracePt t="16802" x="2330450" y="2982913"/>
          <p14:tracePt t="16819" x="2276475" y="2982913"/>
          <p14:tracePt t="16835" x="2241550" y="2982913"/>
          <p14:tracePt t="16852" x="2179638" y="2982913"/>
          <p14:tracePt t="16869" x="2160588" y="2982913"/>
          <p14:tracePt t="16885" x="2125663" y="3000375"/>
          <p14:tracePt t="16901" x="2062163" y="3027363"/>
          <p14:tracePt t="16919" x="2044700" y="3036888"/>
          <p14:tracePt t="16935" x="2036763" y="3044825"/>
          <p14:tracePt t="16951" x="2017713" y="3062288"/>
          <p14:tracePt t="16968" x="1982788" y="3089275"/>
          <p14:tracePt t="16985" x="1973263" y="3108325"/>
          <p14:tracePt t="17002" x="1955800" y="3125788"/>
          <p14:tracePt t="17019" x="1911350" y="3187700"/>
          <p14:tracePt t="17036" x="1901825" y="3224213"/>
          <p14:tracePt t="17051" x="1884363" y="3268663"/>
          <p14:tracePt t="17068" x="1866900" y="3375025"/>
          <p14:tracePt t="17086" x="1866900" y="3438525"/>
          <p14:tracePt t="17102" x="1884363" y="3500438"/>
          <p14:tracePt t="17118" x="2081213" y="3670300"/>
          <p14:tracePt t="17137" x="2339975" y="3830638"/>
          <p14:tracePt t="17152" x="2562225" y="3911600"/>
          <p14:tracePt t="17168" x="2724150" y="3938588"/>
          <p14:tracePt t="17185" x="2911475" y="3938588"/>
          <p14:tracePt t="17202" x="2965450" y="3929063"/>
          <p14:tracePt t="17218" x="2982913" y="3911600"/>
          <p14:tracePt t="17235" x="3009900" y="3875088"/>
          <p14:tracePt t="17252" x="3017838" y="3795713"/>
          <p14:tracePt t="17268" x="3017838" y="3679825"/>
          <p14:tracePt t="17285" x="2919413" y="3303588"/>
          <p14:tracePt t="17302" x="2847975" y="3152775"/>
          <p14:tracePt t="17318" x="2768600" y="3027363"/>
          <p14:tracePt t="17335" x="2670175" y="2901950"/>
          <p14:tracePt t="17353" x="2608263" y="2857500"/>
          <p14:tracePt t="17368" x="2562225" y="2840038"/>
          <p14:tracePt t="17385" x="2500313" y="2830513"/>
          <p14:tracePt t="17402" x="2411413" y="2847975"/>
          <p14:tracePt t="17419" x="2357438" y="2874963"/>
          <p14:tracePt t="17435" x="2322513" y="2911475"/>
          <p14:tracePt t="17452" x="2232025" y="3027363"/>
          <p14:tracePt t="17469" x="2179638" y="3108325"/>
          <p14:tracePt t="17485" x="2133600" y="3197225"/>
          <p14:tracePt t="17501" x="2081213" y="3357563"/>
          <p14:tracePt t="17519" x="2062163" y="3429000"/>
          <p14:tracePt t="17535" x="2054225" y="3490913"/>
          <p14:tracePt t="17552" x="2054225" y="3589338"/>
          <p14:tracePt t="17569" x="2054225" y="3643313"/>
          <p14:tracePt t="17585" x="2081213" y="3679825"/>
          <p14:tracePt t="17602" x="2108200" y="3714750"/>
          <p14:tracePt t="17618" x="2179638" y="3759200"/>
          <p14:tracePt t="17635" x="2197100" y="3776663"/>
          <p14:tracePt t="17652" x="2214563" y="3776663"/>
          <p14:tracePt t="17668" x="2232025" y="3776663"/>
          <p14:tracePt t="17685" x="2241550" y="3776663"/>
          <p14:tracePt t="17701" x="2259013" y="3786188"/>
          <p14:tracePt t="18129" x="2303463" y="3795713"/>
          <p14:tracePt t="18141" x="2384425" y="3803650"/>
          <p14:tracePt t="18154" x="2490788" y="3822700"/>
          <p14:tracePt t="18169" x="2589213" y="3822700"/>
          <p14:tracePt t="18181" x="2670175" y="3822700"/>
          <p14:tracePt t="18194" x="2705100" y="3822700"/>
          <p14:tracePt t="18205" x="2732088" y="3822700"/>
          <p14:tracePt t="18221" x="2741613" y="3822700"/>
          <p14:tracePt t="18235" x="2751138" y="3822700"/>
          <p14:tracePt t="18258" x="2751138" y="3803650"/>
          <p14:tracePt t="18269" x="2741613" y="3768725"/>
          <p14:tracePt t="18285" x="2705100" y="3687763"/>
          <p14:tracePt t="18302" x="2660650" y="3598863"/>
          <p14:tracePt t="18318" x="2562225" y="3446463"/>
          <p14:tracePt t="18335" x="2527300" y="3394075"/>
          <p14:tracePt t="18351" x="2490788" y="3357563"/>
          <p14:tracePt t="18368" x="2465388" y="3330575"/>
          <p14:tracePt t="18385" x="2446338" y="3313113"/>
          <p14:tracePt t="18401" x="2438400" y="3313113"/>
          <p14:tracePt t="18423" x="2428875" y="3313113"/>
          <p14:tracePt t="18436" x="2446338" y="3303588"/>
          <p14:tracePt t="18893" x="2500313" y="3295650"/>
          <p14:tracePt t="18907" x="2616200" y="3286125"/>
          <p14:tracePt t="18921" x="2813050" y="3276600"/>
          <p14:tracePt t="18932" x="3089275" y="3259138"/>
          <p14:tracePt t="18944" x="3384550" y="3259138"/>
          <p14:tracePt t="18957" x="3652838" y="3241675"/>
          <p14:tracePt t="18969" x="3822700" y="3241675"/>
          <p14:tracePt t="18985" x="3929063" y="3241675"/>
          <p14:tracePt t="19002" x="4027488" y="3241675"/>
          <p14:tracePt t="19018" x="4133850" y="3241675"/>
          <p14:tracePt t="19037" x="4143375" y="3241675"/>
          <p14:tracePt t="19052" x="4152900" y="3241675"/>
          <p14:tracePt t="19068" x="4160838" y="3241675"/>
          <p14:tracePt t="19085" x="4152900" y="3241675"/>
          <p14:tracePt t="19199" x="4143375" y="3241675"/>
          <p14:tracePt t="19212" x="4133850" y="3241675"/>
          <p14:tracePt t="19227" x="4116388" y="3241675"/>
          <p14:tracePt t="19238" x="4098925" y="3241675"/>
          <p14:tracePt t="19251" x="4089400" y="3241675"/>
          <p14:tracePt t="19268" x="4071938" y="3232150"/>
          <p14:tracePt t="19285" x="4062413" y="3214688"/>
          <p14:tracePt t="19302" x="4054475" y="3205163"/>
          <p14:tracePt t="19318" x="4054475" y="3187700"/>
          <p14:tracePt t="19335" x="4054475" y="3170238"/>
          <p14:tracePt t="19353" x="4054475" y="3160713"/>
          <p14:tracePt t="19368" x="4054475" y="3143250"/>
          <p14:tracePt t="19385" x="4081463" y="3133725"/>
          <p14:tracePt t="19402" x="4187825" y="3081338"/>
          <p14:tracePt t="19419" x="4286250" y="3071813"/>
          <p14:tracePt t="19435" x="4384675" y="3071813"/>
          <p14:tracePt t="19452" x="4598988" y="3081338"/>
          <p14:tracePt t="19469" x="4697413" y="3125788"/>
          <p14:tracePt t="19485" x="4795838" y="3160713"/>
          <p14:tracePt t="19502" x="4919663" y="3251200"/>
          <p14:tracePt t="19519" x="4965700" y="3295650"/>
          <p14:tracePt t="19536" x="5018088" y="3367088"/>
          <p14:tracePt t="19552" x="5081588" y="3500438"/>
          <p14:tracePt t="19569" x="5099050" y="3554413"/>
          <p14:tracePt t="19585" x="5108575" y="3581400"/>
          <p14:tracePt t="19602" x="5108575" y="3616325"/>
          <p14:tracePt t="19621" x="5108575" y="3633788"/>
          <p14:tracePt t="19635" x="5108575" y="3643313"/>
          <p14:tracePt t="19658" x="5108575" y="3652838"/>
          <p14:tracePt t="19963" x="5108575" y="3660775"/>
          <p14:tracePt t="19976" x="5108575" y="3670300"/>
          <p14:tracePt t="19990" x="5108575" y="3679825"/>
          <p14:tracePt t="20002" x="5099050" y="3687763"/>
          <p14:tracePt t="20014" x="5099050" y="3705225"/>
          <p14:tracePt t="20027" x="5089525" y="3724275"/>
          <p14:tracePt t="20042" x="5081588" y="3732213"/>
          <p14:tracePt t="20054" x="5072063" y="3751263"/>
          <p14:tracePt t="20068" x="5072063" y="3768725"/>
          <p14:tracePt t="20085" x="5072063" y="3786188"/>
          <p14:tracePt t="20085" x="5072063" y="3795713"/>
          <p14:tracePt t="20103" x="5072063" y="3813175"/>
          <p14:tracePt t="20118" x="5072063" y="3822700"/>
          <p14:tracePt t="20135" x="5072063" y="3830638"/>
          <p14:tracePt t="20151" x="5072063" y="3840163"/>
          <p14:tracePt t="20169" x="5072063" y="3848100"/>
          <p14:tracePt t="21970" x="5099050" y="3848100"/>
          <p14:tracePt t="22001" x="5187950" y="3875088"/>
          <p14:tracePt t="22013" x="5340350" y="3902075"/>
          <p14:tracePt t="22027" x="5653088" y="3983038"/>
          <p14:tracePt t="22040" x="5991225" y="4081463"/>
          <p14:tracePt t="22053" x="6296025" y="4143375"/>
          <p14:tracePt t="22068" x="6562725" y="4214813"/>
          <p14:tracePt t="22085" x="6804025" y="4268788"/>
          <p14:tracePt t="22085" x="6965950" y="4295775"/>
          <p14:tracePt t="22103" x="7072313" y="4313238"/>
          <p14:tracePt t="22118" x="7188200" y="4322763"/>
          <p14:tracePt t="22135" x="7296150" y="4322763"/>
          <p14:tracePt t="22152" x="7456488" y="4322763"/>
          <p14:tracePt t="22168" x="7500938" y="4322763"/>
          <p14:tracePt t="22185" x="7537450" y="4322763"/>
          <p14:tracePt t="22202" x="7589838" y="4313238"/>
          <p14:tracePt t="22219" x="7608888" y="4303713"/>
          <p14:tracePt t="22235" x="7616825" y="4295775"/>
          <p14:tracePt t="22252" x="7643813" y="4259263"/>
          <p14:tracePt t="22270" x="7661275" y="4241800"/>
          <p14:tracePt t="22285" x="7680325" y="4224338"/>
          <p14:tracePt t="22301" x="7705725" y="4179888"/>
          <p14:tracePt t="22318" x="7777163" y="4071938"/>
          <p14:tracePt t="22335" x="7804150" y="4017963"/>
          <p14:tracePt t="22352" x="7823200" y="3990975"/>
          <p14:tracePt t="22368" x="7848600" y="3919538"/>
          <p14:tracePt t="22386" x="7848600" y="3875088"/>
          <p14:tracePt t="22402" x="7848600" y="3803650"/>
          <p14:tracePt t="22418" x="7777163" y="3660775"/>
          <p14:tracePt t="22436" x="7732713" y="3589338"/>
          <p14:tracePt t="22452" x="7680325" y="3536950"/>
          <p14:tracePt t="22468" x="7554913" y="3384550"/>
          <p14:tracePt t="22486" x="7483475" y="3322638"/>
          <p14:tracePt t="22501" x="7419975" y="3259138"/>
          <p14:tracePt t="22519" x="7277100" y="3133725"/>
          <p14:tracePt t="22536" x="7224713" y="3098800"/>
          <p14:tracePt t="22551" x="7170738" y="3071813"/>
          <p14:tracePt t="22568" x="7116763" y="3062288"/>
          <p14:tracePt t="22585" x="7027863" y="3054350"/>
          <p14:tracePt t="22602" x="6991350" y="3062288"/>
          <p14:tracePt t="22618" x="6946900" y="3081338"/>
          <p14:tracePt t="22635" x="6875463" y="3133725"/>
          <p14:tracePt t="22653" x="6840538" y="3179763"/>
          <p14:tracePt t="22668" x="6813550" y="3205163"/>
          <p14:tracePt t="22685" x="6759575" y="3303588"/>
          <p14:tracePt t="22703" x="6751638" y="3357563"/>
          <p14:tracePt t="22718" x="6751638" y="3402013"/>
          <p14:tracePt t="22735" x="6751638" y="3455988"/>
          <p14:tracePt t="22751" x="6786563" y="3536950"/>
          <p14:tracePt t="22769" x="6804025" y="3562350"/>
          <p14:tracePt t="22785" x="6840538" y="3589338"/>
          <p14:tracePt t="22802" x="6911975" y="3625850"/>
          <p14:tracePt t="22818" x="6956425" y="3643313"/>
          <p14:tracePt t="22836" x="7000875" y="3652838"/>
          <p14:tracePt t="22852" x="7062788" y="3652838"/>
          <p14:tracePt t="22869" x="7081838" y="3652838"/>
          <p14:tracePt t="22885" x="7089775" y="3652838"/>
          <p14:tracePt t="22901" x="7099300" y="3652838"/>
          <p14:tracePt t="22920" x="7108825" y="3652838"/>
          <p14:tracePt t="22935" x="7126288" y="3652838"/>
          <p14:tracePt t="23237" x="7170738" y="3652838"/>
          <p14:tracePt t="23252" x="7269163" y="3652838"/>
          <p14:tracePt t="23264" x="7466013" y="3652838"/>
          <p14:tracePt t="23276" x="7777163" y="3652838"/>
          <p14:tracePt t="23288" x="8153400" y="3687763"/>
          <p14:tracePt t="23302" x="8518525" y="3697288"/>
          <p14:tracePt t="23318" x="8867775" y="3751263"/>
          <p14:tracePt t="23335" x="9420225" y="3803650"/>
          <p14:tracePt t="23353" x="9582150" y="3830638"/>
          <p14:tracePt t="23368" x="9661525" y="3848100"/>
          <p14:tracePt t="23385" x="9742488" y="3867150"/>
          <p14:tracePt t="23402" x="9786938" y="3875088"/>
          <p14:tracePt t="23419" x="9796463" y="3875088"/>
          <p14:tracePt t="23435" x="9769475" y="3894138"/>
          <p14:tracePt t="24283" x="9715500" y="3929063"/>
          <p14:tracePt t="24294" x="9634538" y="3965575"/>
          <p14:tracePt t="24307" x="9555163" y="4027488"/>
          <p14:tracePt t="24320" x="9429750" y="4089400"/>
          <p14:tracePt t="24335" x="9269413" y="4179888"/>
          <p14:tracePt t="24352" x="9109075" y="4303713"/>
          <p14:tracePt t="24368" x="8751888" y="4625975"/>
          <p14:tracePt t="24385" x="8562975" y="4795838"/>
          <p14:tracePt t="24402" x="8402638" y="4938713"/>
          <p14:tracePt t="24418" x="8116888" y="5205413"/>
          <p14:tracePt t="24436" x="7983538" y="5330825"/>
          <p14:tracePt t="24452" x="7848600" y="5456238"/>
          <p14:tracePt t="24468" x="7616825" y="5616575"/>
          <p14:tracePt t="24486" x="7500938" y="5688013"/>
          <p14:tracePt t="24502" x="7385050" y="5751513"/>
          <p14:tracePt t="24518" x="7143750" y="5822950"/>
          <p14:tracePt t="24536" x="7037388" y="5822950"/>
          <p14:tracePt t="24552" x="6938963" y="5822950"/>
          <p14:tracePt t="24568" x="6867525" y="5813425"/>
          <p14:tracePt t="24585" x="6804025" y="5776913"/>
          <p14:tracePt t="24603" x="6796088" y="5768975"/>
          <p14:tracePt t="24619" x="6786563" y="5759450"/>
          <p14:tracePt t="24635" x="6777038" y="5751513"/>
          <p14:tracePt t="24652" x="6777038" y="5741988"/>
          <p14:tracePt t="30802" x="6777038" y="5732463"/>
          <p14:tracePt t="30871" x="6769100" y="5732463"/>
          <p14:tracePt t="30883" x="6732588" y="5732463"/>
          <p14:tracePt t="30896" x="6653213" y="5724525"/>
          <p14:tracePt t="30909" x="6527800" y="5724525"/>
          <p14:tracePt t="30923" x="6384925" y="5715000"/>
          <p14:tracePt t="30935" x="6251575" y="5697538"/>
          <p14:tracePt t="30952" x="6126163" y="5661025"/>
          <p14:tracePt t="30969" x="5973763" y="5608638"/>
          <p14:tracePt t="30988" x="5946775" y="5581650"/>
          <p14:tracePt t="31002" x="5919788" y="5554663"/>
          <p14:tracePt t="31019" x="5894388" y="5537200"/>
          <p14:tracePt t="31037" x="5894388" y="5518150"/>
          <p14:tracePt t="31052" x="5894388" y="5510213"/>
          <p14:tracePt t="31074" x="5902325" y="5500688"/>
          <p14:tracePt t="31112" x="5946775" y="5491163"/>
          <p14:tracePt t="31126" x="6018213" y="5483225"/>
          <p14:tracePt t="31139" x="6126163" y="5473700"/>
          <p14:tracePt t="31151" x="6242050" y="5465763"/>
          <p14:tracePt t="31164" x="6367463" y="5446713"/>
          <p14:tracePt t="31178" x="6483350" y="5446713"/>
          <p14:tracePt t="31189" x="6581775" y="5446713"/>
          <p14:tracePt t="31204" x="6670675" y="5446713"/>
          <p14:tracePt t="31219" x="6759575" y="5456238"/>
          <p14:tracePt t="31235" x="6875463" y="5510213"/>
          <p14:tracePt t="31254" x="6938963" y="5545138"/>
          <p14:tracePt t="31268" x="7000875" y="5581650"/>
          <p14:tracePt t="31285" x="7045325" y="5616575"/>
          <p14:tracePt t="31302" x="7108825" y="5661025"/>
          <p14:tracePt t="31319" x="7126288" y="5697538"/>
          <p14:tracePt t="31335" x="7134225" y="5715000"/>
          <p14:tracePt t="31352" x="7153275" y="5751513"/>
          <p14:tracePt t="31369" x="7153275" y="5759450"/>
          <p14:tracePt t="31386" x="7153275" y="57689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38" y="1027906"/>
            <a:ext cx="7772400" cy="5295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Nucleus</a:t>
            </a:r>
            <a:endParaRPr lang="en-US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  <p:sp>
        <p:nvSpPr>
          <p:cNvPr id="6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11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28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62"/>
    </mc:Choice>
    <mc:Fallback xmlns="">
      <p:transition spd="slow" advTm="44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79" x="7143750" y="5768975"/>
          <p14:tracePt t="998" x="7126288" y="5768975"/>
          <p14:tracePt t="1024" x="7000875" y="5768975"/>
          <p14:tracePt t="1036" x="6537325" y="5751513"/>
          <p14:tracePt t="1051" x="5946775" y="5670550"/>
          <p14:tracePt t="1061" x="5375275" y="5562600"/>
          <p14:tracePt t="1076" x="4911725" y="5438775"/>
          <p14:tracePt t="1093" x="4313238" y="5187950"/>
          <p14:tracePt t="1112" x="4187825" y="5099050"/>
          <p14:tracePt t="1127" x="4108450" y="5027613"/>
          <p14:tracePt t="1143" x="4062413" y="4965700"/>
          <p14:tracePt t="1159" x="4010025" y="4822825"/>
          <p14:tracePt t="1177" x="4010025" y="4732338"/>
          <p14:tracePt t="1193" x="4071938" y="4554538"/>
          <p14:tracePt t="1209" x="4768850" y="3803650"/>
          <p14:tracePt t="1229" x="5518150" y="3251200"/>
          <p14:tracePt t="1243" x="6375400" y="2847975"/>
          <p14:tracePt t="1260" x="6894513" y="2643188"/>
          <p14:tracePt t="1276" x="7661275" y="2527300"/>
          <p14:tracePt t="1293" x="7929563" y="2571750"/>
          <p14:tracePt t="1309" x="8153400" y="2759075"/>
          <p14:tracePt t="1328" x="8188325" y="2973388"/>
          <p14:tracePt t="1343" x="8116888" y="3348038"/>
          <p14:tracePt t="1359" x="7867650" y="3759200"/>
          <p14:tracePt t="1376" x="6929438" y="4581525"/>
          <p14:tracePt t="1394" x="6384925" y="4884738"/>
          <p14:tracePt t="1410" x="5946775" y="4983163"/>
          <p14:tracePt t="1426" x="5429250" y="4911725"/>
          <p14:tracePt t="1444" x="5340350" y="4830763"/>
          <p14:tracePt t="1460" x="5268913" y="4705350"/>
          <p14:tracePt t="1477" x="5224463" y="4554538"/>
          <p14:tracePt t="1493" x="5205413" y="4348163"/>
          <p14:tracePt t="1512" x="5224463" y="4295775"/>
          <p14:tracePt t="1527" x="5303838" y="4241800"/>
          <p14:tracePt t="1544" x="5384800" y="4232275"/>
          <p14:tracePt t="1560" x="5473700" y="4241800"/>
          <p14:tracePt t="1576" x="5545138" y="4276725"/>
          <p14:tracePt t="1593" x="5643563" y="4367213"/>
          <p14:tracePt t="1610" x="5670550" y="4384675"/>
          <p14:tracePt t="5149" x="5688013" y="4394200"/>
          <p14:tracePt t="5928" x="5732463" y="4438650"/>
          <p14:tracePt t="5937" x="5813425" y="4491038"/>
          <p14:tracePt t="5951" x="5902325" y="4572000"/>
          <p14:tracePt t="5964" x="5983288" y="4679950"/>
          <p14:tracePt t="5978" x="6081713" y="4822825"/>
          <p14:tracePt t="5993" x="6143625" y="4929188"/>
          <p14:tracePt t="6009" x="6170613" y="5010150"/>
          <p14:tracePt t="6027" x="6188075" y="5187950"/>
          <p14:tracePt t="6043" x="6180138" y="5286375"/>
          <p14:tracePt t="6059" x="6108700" y="5384800"/>
          <p14:tracePt t="6076" x="5670550" y="5697538"/>
          <p14:tracePt t="6094" x="5295900" y="5848350"/>
          <p14:tracePt t="6110" x="4911725" y="5929313"/>
          <p14:tracePt t="6126" x="4402138" y="5929313"/>
          <p14:tracePt t="6143" x="4295775" y="5902325"/>
          <p14:tracePt t="6161" x="4214813" y="5848350"/>
          <p14:tracePt t="6177" x="4160838" y="5776913"/>
          <p14:tracePt t="6194" x="4143375" y="5741988"/>
          <p14:tracePt t="6209" x="4143375" y="5715000"/>
          <p14:tracePt t="6226" x="4143375" y="5661025"/>
          <p14:tracePt t="6244" x="4152900" y="5616575"/>
          <p14:tracePt t="6259" x="4179888" y="5562600"/>
          <p14:tracePt t="6276" x="4224338" y="5491163"/>
          <p14:tracePt t="6294" x="4322763" y="5330825"/>
          <p14:tracePt t="6311" x="4367213" y="5268913"/>
          <p14:tracePt t="6327" x="4411663" y="5214938"/>
          <p14:tracePt t="6344" x="4456113" y="5153025"/>
          <p14:tracePt t="6361" x="4483100" y="5133975"/>
          <p14:tracePt t="6377" x="4510088" y="5108575"/>
          <p14:tracePt t="6394" x="4633913" y="5037138"/>
          <p14:tracePt t="6411" x="4697413" y="5018088"/>
          <p14:tracePt t="6427" x="4751388" y="5000625"/>
          <p14:tracePt t="6444" x="4822825" y="4973638"/>
          <p14:tracePt t="6462" x="4830763" y="4973638"/>
          <p14:tracePt t="6478" x="4840288" y="4973638"/>
          <p14:tracePt t="6494" x="4848225" y="4973638"/>
          <p14:tracePt t="6715" x="4867275" y="4956175"/>
          <p14:tracePt t="6728" x="4929188" y="4894263"/>
          <p14:tracePt t="6742" x="5037138" y="4803775"/>
          <p14:tracePt t="6755" x="5170488" y="4660900"/>
          <p14:tracePt t="6768" x="5286375" y="4545013"/>
          <p14:tracePt t="6782" x="5367338" y="4456113"/>
          <p14:tracePt t="6794" x="5456238" y="4340225"/>
          <p14:tracePt t="6810" x="5510213" y="4205288"/>
          <p14:tracePt t="6827" x="5562600" y="4000500"/>
          <p14:tracePt t="6844" x="5562600" y="3911600"/>
          <p14:tracePt t="6861" x="5554663" y="3840163"/>
          <p14:tracePt t="6878" x="5500688" y="3741738"/>
          <p14:tracePt t="6896" x="5456238" y="3697288"/>
          <p14:tracePt t="6911" x="5411788" y="3670300"/>
          <p14:tracePt t="6928" x="5375275" y="3643313"/>
          <p14:tracePt t="6944" x="5295900" y="3616325"/>
          <p14:tracePt t="6961" x="5268913" y="3616325"/>
          <p14:tracePt t="6977" x="5232400" y="3608388"/>
          <p14:tracePt t="6994" x="5160963" y="3608388"/>
          <p14:tracePt t="7011" x="5126038" y="3608388"/>
          <p14:tracePt t="7027" x="5089525" y="3608388"/>
          <p14:tracePt t="7044" x="5037138" y="3625850"/>
          <p14:tracePt t="7061" x="5018088" y="3633788"/>
          <p14:tracePt t="7077" x="5000625" y="3633788"/>
          <p14:tracePt t="7094" x="4983163" y="3643313"/>
          <p14:tracePt t="7112" x="4973638" y="3643313"/>
          <p14:tracePt t="7128" x="4965700" y="3643313"/>
          <p14:tracePt t="7163" x="4956175" y="3660775"/>
          <p14:tracePt t="7175" x="4946650" y="3679825"/>
          <p14:tracePt t="7201" x="4938713" y="3687763"/>
          <p14:tracePt t="7213" x="4929188" y="3714750"/>
          <p14:tracePt t="7225" x="4911725" y="3732213"/>
          <p14:tracePt t="7239" x="4902200" y="3776663"/>
          <p14:tracePt t="7251" x="4875213" y="3822700"/>
          <p14:tracePt t="7264" x="4857750" y="3867150"/>
          <p14:tracePt t="7278" x="4848225" y="3902075"/>
          <p14:tracePt t="7294" x="4830763" y="3938588"/>
          <p14:tracePt t="7311" x="4830763" y="3983038"/>
          <p14:tracePt t="7329" x="4830763" y="3990975"/>
          <p14:tracePt t="7344" x="4830763" y="4010025"/>
          <p14:tracePt t="7361" x="4840288" y="4054475"/>
          <p14:tracePt t="7379" x="4848225" y="4081463"/>
          <p14:tracePt t="7394" x="4875213" y="4098925"/>
          <p14:tracePt t="7411" x="4884738" y="4125913"/>
          <p14:tracePt t="7411" x="4911725" y="4152900"/>
          <p14:tracePt t="7429" x="4938713" y="4170363"/>
          <p14:tracePt t="7444" x="4973638" y="4197350"/>
          <p14:tracePt t="7461" x="5010150" y="4224338"/>
          <p14:tracePt t="7478" x="5099050" y="4268788"/>
          <p14:tracePt t="7495" x="5160963" y="4286250"/>
          <p14:tracePt t="7512" x="5205413" y="4303713"/>
          <p14:tracePt t="7528" x="5313363" y="4322763"/>
          <p14:tracePt t="7545" x="5348288" y="4322763"/>
          <p14:tracePt t="7560" x="5375275" y="4322763"/>
          <p14:tracePt t="7577" x="5402263" y="4322763"/>
          <p14:tracePt t="7594" x="5419725" y="4322763"/>
          <p14:tracePt t="7611" x="5429250" y="4322763"/>
          <p14:tracePt t="7627" x="5438775" y="4313238"/>
          <p14:tracePt t="7645" x="5446713" y="4286250"/>
          <p14:tracePt t="7661" x="5446713" y="4259263"/>
          <p14:tracePt t="7678" x="5456238" y="4224338"/>
          <p14:tracePt t="7694" x="5456238" y="4152900"/>
          <p14:tracePt t="7711" x="5456238" y="4108450"/>
          <p14:tracePt t="7727" x="5446713" y="4062413"/>
          <p14:tracePt t="7744" x="5419725" y="4000500"/>
          <p14:tracePt t="7762" x="5411788" y="3983038"/>
          <p14:tracePt t="7777" x="5394325" y="3973513"/>
          <p14:tracePt t="7794" x="5340350" y="3938588"/>
          <p14:tracePt t="7812" x="5303838" y="3919538"/>
          <p14:tracePt t="7827" x="5276850" y="3911600"/>
          <p14:tracePt t="7844" x="5232400" y="3902075"/>
          <p14:tracePt t="7862" x="5214938" y="3902075"/>
          <p14:tracePt t="7877" x="5197475" y="3902075"/>
          <p14:tracePt t="7894" x="5187950" y="3902075"/>
          <p14:tracePt t="7911" x="5170488" y="3902075"/>
          <p14:tracePt t="7928" x="5160963" y="3902075"/>
          <p14:tracePt t="7952" x="5160963" y="3911600"/>
          <p14:tracePt t="7991" x="5153025" y="3919538"/>
          <p14:tracePt t="8015" x="5153025" y="3929063"/>
          <p14:tracePt t="8028" x="5143500" y="3938588"/>
          <p14:tracePt t="8041" x="5133975" y="3956050"/>
          <p14:tracePt t="8054" x="5126038" y="3956050"/>
          <p14:tracePt t="8069" x="5116513" y="3965575"/>
          <p14:tracePt t="8079" x="5108575" y="3983038"/>
          <p14:tracePt t="8094" x="5099050" y="3990975"/>
          <p14:tracePt t="8111" x="5099050" y="4010025"/>
          <p14:tracePt t="8127" x="5089525" y="4062413"/>
          <p14:tracePt t="8144" x="5089525" y="4089400"/>
          <p14:tracePt t="8160" x="5089525" y="4125913"/>
          <p14:tracePt t="8177" x="5108575" y="4187825"/>
          <p14:tracePt t="8194" x="5143500" y="4224338"/>
          <p14:tracePt t="8210" x="5180013" y="4259263"/>
          <p14:tracePt t="8227" x="5268913" y="4313238"/>
          <p14:tracePt t="8244" x="5322888" y="4330700"/>
          <p14:tracePt t="8260" x="5357813" y="4340225"/>
          <p14:tracePt t="8277" x="5411788" y="4340225"/>
          <p14:tracePt t="8295" x="5429250" y="4340225"/>
          <p14:tracePt t="8311" x="5438775" y="4340225"/>
          <p14:tracePt t="8327" x="5446713" y="4340225"/>
          <p14:tracePt t="8344" x="5456238" y="4303713"/>
          <p14:tracePt t="8361" x="5456238" y="4286250"/>
          <p14:tracePt t="8377" x="5456238" y="4251325"/>
          <p14:tracePt t="8394" x="5446713" y="4152900"/>
          <p14:tracePt t="8413" x="5419725" y="4098925"/>
          <p14:tracePt t="8427" x="5394325" y="4062413"/>
          <p14:tracePt t="8444" x="5340350" y="3990975"/>
          <p14:tracePt t="8462" x="5313363" y="3965575"/>
          <p14:tracePt t="8478" x="5286375" y="3929063"/>
          <p14:tracePt t="8494" x="5241925" y="3911600"/>
          <p14:tracePt t="8494" x="5214938" y="3902075"/>
          <p14:tracePt t="8513" x="5187950" y="3884613"/>
          <p14:tracePt t="8528" x="5160963" y="3875088"/>
          <p14:tracePt t="8544" x="5126038" y="3875088"/>
          <p14:tracePt t="8560" x="5072063" y="3875088"/>
          <p14:tracePt t="8577" x="5054600" y="3875088"/>
          <p14:tracePt t="8593" x="5045075" y="3875088"/>
          <p14:tracePt t="8610" x="5018088" y="3875088"/>
          <p14:tracePt t="8628" x="5010150" y="3875088"/>
          <p14:tracePt t="8653" x="5000625" y="3894138"/>
          <p14:tracePt t="8690" x="4991100" y="3902075"/>
          <p14:tracePt t="8705" x="4983163" y="3929063"/>
          <p14:tracePt t="8717" x="4965700" y="3956050"/>
          <p14:tracePt t="8729" x="4956175" y="4000500"/>
          <p14:tracePt t="8744" x="4956175" y="4037013"/>
          <p14:tracePt t="8760" x="4946650" y="4071938"/>
          <p14:tracePt t="8777" x="4946650" y="4160838"/>
          <p14:tracePt t="8794" x="4946650" y="4187825"/>
          <p14:tracePt t="8811" x="4956175" y="4232275"/>
          <p14:tracePt t="8827" x="5000625" y="4276725"/>
          <p14:tracePt t="8844" x="5045075" y="4303713"/>
          <p14:tracePt t="8861" x="5081588" y="4330700"/>
          <p14:tracePt t="8878" x="5170488" y="4348163"/>
          <p14:tracePt t="8894" x="5224463" y="4348163"/>
          <p14:tracePt t="8911" x="5259388" y="4348163"/>
          <p14:tracePt t="8927" x="5330825" y="4322763"/>
          <p14:tracePt t="8945" x="5348288" y="4313238"/>
          <p14:tracePt t="8961" x="5367338" y="4295775"/>
          <p14:tracePt t="8977" x="5375275" y="4276725"/>
          <p14:tracePt t="8994" x="5394325" y="4197350"/>
          <p14:tracePt t="9011" x="5394325" y="4143375"/>
          <p14:tracePt t="9028" x="5384800" y="4081463"/>
          <p14:tracePt t="9044" x="5303838" y="3938588"/>
          <p14:tracePt t="9061" x="5259388" y="3894138"/>
          <p14:tracePt t="9077" x="5205413" y="3840163"/>
          <p14:tracePt t="9094" x="5099050" y="3776663"/>
          <p14:tracePt t="9113" x="5072063" y="3768725"/>
          <p14:tracePt t="9128" x="5045075" y="3768725"/>
          <p14:tracePt t="9144" x="5018088" y="3768725"/>
          <p14:tracePt t="9162" x="5010150" y="3768725"/>
          <p14:tracePt t="9201" x="5010150" y="3776663"/>
          <p14:tracePt t="9212" x="5010150" y="3795713"/>
          <p14:tracePt t="9226" x="5010150" y="3803650"/>
          <p14:tracePt t="9239" x="5000625" y="3830638"/>
          <p14:tracePt t="9249" x="5000625" y="3867150"/>
          <p14:tracePt t="9263" x="4991100" y="3919538"/>
          <p14:tracePt t="9277" x="4983163" y="3956050"/>
          <p14:tracePt t="9293" x="4983163" y="4010025"/>
          <p14:tracePt t="9310" x="4983163" y="4081463"/>
          <p14:tracePt t="9328" x="4991100" y="4108450"/>
          <p14:tracePt t="9343" x="5000625" y="4133850"/>
          <p14:tracePt t="9360" x="5027613" y="4170363"/>
          <p14:tracePt t="9378" x="5037138" y="4179888"/>
          <p14:tracePt t="9393" x="5045075" y="4187825"/>
          <p14:tracePt t="9415" x="5054600" y="4187825"/>
          <p14:tracePt t="14691" x="5045075" y="4187825"/>
          <p14:tracePt t="15120" x="5027613" y="4187825"/>
          <p14:tracePt t="15134" x="5010150" y="4179888"/>
          <p14:tracePt t="15145" x="5000625" y="4170363"/>
          <p14:tracePt t="15158" x="4983163" y="4152900"/>
          <p14:tracePt t="15171" x="4956175" y="4143375"/>
          <p14:tracePt t="15184" x="4938713" y="4116388"/>
          <p14:tracePt t="15198" x="4911725" y="4081463"/>
          <p14:tracePt t="15211" x="4894263" y="4044950"/>
          <p14:tracePt t="15226" x="4884738" y="4010025"/>
          <p14:tracePt t="15243" x="4867275" y="3956050"/>
          <p14:tracePt t="15261" x="4857750" y="3929063"/>
          <p14:tracePt t="15277" x="4857750" y="3911600"/>
          <p14:tracePt t="15294" x="4857750" y="3884613"/>
          <p14:tracePt t="15311" x="4857750" y="3875088"/>
          <p14:tracePt t="15337" x="4867275" y="3867150"/>
          <p14:tracePt t="15350" x="4884738" y="3857625"/>
          <p14:tracePt t="15362" x="4911725" y="3848100"/>
          <p14:tracePt t="15377" x="4946650" y="3840163"/>
          <p14:tracePt t="15394" x="5000625" y="3830638"/>
          <p14:tracePt t="15410" x="5062538" y="3813175"/>
          <p14:tracePt t="15427" x="5089525" y="3813175"/>
          <p14:tracePt t="15444" x="5108575" y="3813175"/>
          <p14:tracePt t="15460" x="5126038" y="3813175"/>
          <p14:tracePt t="15477" x="5133975" y="3813175"/>
          <p14:tracePt t="15493" x="5153025" y="3813175"/>
          <p14:tracePt t="15515" x="5160963" y="3830638"/>
          <p14:tracePt t="15527" x="5187950" y="3875088"/>
          <p14:tracePt t="15543" x="5205413" y="3938588"/>
          <p14:tracePt t="15559" x="5224463" y="4000500"/>
          <p14:tracePt t="15576" x="5251450" y="4125913"/>
          <p14:tracePt t="15594" x="5259388" y="4187825"/>
          <p14:tracePt t="15609" x="5259388" y="4241800"/>
          <p14:tracePt t="15626" x="5259388" y="4313238"/>
          <p14:tracePt t="15643" x="5259388" y="4340225"/>
          <p14:tracePt t="15659" x="5259388" y="4357688"/>
          <p14:tracePt t="15676" x="5251450" y="4402138"/>
          <p14:tracePt t="15694" x="5241925" y="4419600"/>
          <p14:tracePt t="15709" x="5224463" y="4438650"/>
          <p14:tracePt t="15726" x="5180013" y="4465638"/>
          <p14:tracePt t="15742" x="5062538" y="4491038"/>
          <p14:tracePt t="15759" x="5018088" y="4491038"/>
          <p14:tracePt t="15776" x="4965700" y="4483100"/>
          <p14:tracePt t="15793" x="4884738" y="4429125"/>
          <p14:tracePt t="15810" x="4848225" y="4384675"/>
          <p14:tracePt t="15826" x="4786313" y="4313238"/>
          <p14:tracePt t="15844" x="4714875" y="4125913"/>
          <p14:tracePt t="15860" x="4697413" y="4037013"/>
          <p14:tracePt t="15877" x="4679950" y="3956050"/>
          <p14:tracePt t="15893" x="4679950" y="3822700"/>
          <p14:tracePt t="15911" x="4687888" y="3768725"/>
          <p14:tracePt t="15927" x="4705350" y="3724275"/>
          <p14:tracePt t="15943" x="4768850" y="3643313"/>
          <p14:tracePt t="15961" x="4795838" y="3616325"/>
          <p14:tracePt t="15976" x="4848225" y="3581400"/>
          <p14:tracePt t="15993" x="4911725" y="3562350"/>
          <p14:tracePt t="15993" x="4965700" y="3544888"/>
          <p14:tracePt t="16012" x="5010150" y="3536950"/>
          <p14:tracePt t="16027" x="5045075" y="3536950"/>
          <p14:tracePt t="16044" x="5081588" y="3536950"/>
          <p14:tracePt t="16060" x="5153025" y="3536950"/>
          <p14:tracePt t="16077" x="5180013" y="3536950"/>
          <p14:tracePt t="16093" x="5197475" y="3536950"/>
          <p14:tracePt t="16110" x="5214938" y="3544888"/>
          <p14:tracePt t="16127" x="5224463" y="3554413"/>
          <p14:tracePt t="16143" x="5232400" y="3554413"/>
          <p14:tracePt t="16160" x="5241925" y="3598863"/>
          <p14:tracePt t="16178" x="5251450" y="3625850"/>
          <p14:tracePt t="16194" x="5259388" y="3679825"/>
          <p14:tracePt t="16210" x="5268913" y="3803650"/>
          <p14:tracePt t="16228" x="5268913" y="3857625"/>
          <p14:tracePt t="16243" x="5259388" y="3919538"/>
          <p14:tracePt t="16260" x="5251450" y="3973513"/>
          <p14:tracePt t="16277" x="5241925" y="4027488"/>
          <p14:tracePt t="16293" x="5232400" y="4054475"/>
          <p14:tracePt t="16310" x="5224463" y="4062413"/>
          <p14:tracePt t="16327" x="5205413" y="4081463"/>
          <p14:tracePt t="16343" x="5197475" y="4089400"/>
          <p14:tracePt t="16360" x="5187950" y="4098925"/>
          <p14:tracePt t="16377" x="5170488" y="4116388"/>
          <p14:tracePt t="16394" x="5153025" y="4125913"/>
          <p14:tracePt t="16419" x="5143500" y="4125913"/>
          <p14:tracePt t="16458" x="5143500" y="4133850"/>
          <p14:tracePt t="16738" x="5170488" y="4133850"/>
          <p14:tracePt t="16751" x="5197475" y="4143375"/>
          <p14:tracePt t="16763" x="5232400" y="4160838"/>
          <p14:tracePt t="16776" x="5286375" y="4179888"/>
          <p14:tracePt t="16788" x="5348288" y="4197350"/>
          <p14:tracePt t="16804" x="5419725" y="4224338"/>
          <p14:tracePt t="16814" x="5510213" y="4276725"/>
          <p14:tracePt t="16827" x="5608638" y="4303713"/>
          <p14:tracePt t="16843" x="5715000" y="4340225"/>
          <p14:tracePt t="16860" x="5929313" y="4402138"/>
          <p14:tracePt t="16878" x="6000750" y="4429125"/>
          <p14:tracePt t="16893" x="6062663" y="4429125"/>
          <p14:tracePt t="16911" x="6099175" y="4438650"/>
          <p14:tracePt t="16927" x="6188075" y="4419600"/>
          <p14:tracePt t="16943" x="6232525" y="4394200"/>
          <p14:tracePt t="16960" x="6269038" y="4357688"/>
          <p14:tracePt t="16976" x="6357938" y="4197350"/>
          <p14:tracePt t="16993" x="6394450" y="4098925"/>
          <p14:tracePt t="17010" x="6402388" y="4010025"/>
          <p14:tracePt t="17027" x="6402388" y="3919538"/>
          <p14:tracePt t="17044" x="6357938" y="3803650"/>
          <p14:tracePt t="17060" x="6323013" y="3751263"/>
          <p14:tracePt t="17076" x="6180138" y="3687763"/>
          <p14:tracePt t="17095" x="6116638" y="3670300"/>
          <p14:tracePt t="17111" x="6054725" y="3670300"/>
          <p14:tracePt t="17127" x="6010275" y="3670300"/>
          <p14:tracePt t="17144" x="5919788" y="3679825"/>
          <p14:tracePt t="17160" x="5875338" y="3705225"/>
          <p14:tracePt t="17176" x="5848350" y="3732213"/>
          <p14:tracePt t="17193" x="5830888" y="3759200"/>
          <p14:tracePt t="17210" x="5795963" y="3795713"/>
          <p14:tracePt t="17227" x="5795963" y="3813175"/>
          <p14:tracePt t="17243" x="5776913" y="3857625"/>
          <p14:tracePt t="17261" x="5776913" y="3875088"/>
          <p14:tracePt t="17276" x="5776913" y="3894138"/>
          <p14:tracePt t="17293" x="5776913" y="3946525"/>
          <p14:tracePt t="17311" x="5786438" y="3973513"/>
          <p14:tracePt t="17327" x="5795963" y="4000500"/>
          <p14:tracePt t="17343" x="5813425" y="4062413"/>
          <p14:tracePt t="17362" x="5830888" y="4081463"/>
          <p14:tracePt t="17377" x="5848350" y="4108450"/>
          <p14:tracePt t="17394" x="5875338" y="4133850"/>
          <p14:tracePt t="17410" x="5956300" y="4187825"/>
          <p14:tracePt t="17427" x="5991225" y="4205288"/>
          <p14:tracePt t="17444" x="6037263" y="4214813"/>
          <p14:tracePt t="17460" x="6099175" y="4224338"/>
          <p14:tracePt t="17478" x="6126163" y="4224338"/>
          <p14:tracePt t="17493" x="6153150" y="4214813"/>
          <p14:tracePt t="17511" x="6197600" y="4170363"/>
          <p14:tracePt t="17528" x="6224588" y="4143375"/>
          <p14:tracePt t="17543" x="6242050" y="4098925"/>
          <p14:tracePt t="17560" x="6259513" y="4054475"/>
          <p14:tracePt t="17576" x="6269038" y="3929063"/>
          <p14:tracePt t="17594" x="6269038" y="3867150"/>
          <p14:tracePt t="17610" x="6259513" y="3813175"/>
          <p14:tracePt t="17626" x="6205538" y="3732213"/>
          <p14:tracePt t="17644" x="6180138" y="3714750"/>
          <p14:tracePt t="17660" x="6153150" y="3687763"/>
          <p14:tracePt t="17677" x="6099175" y="3670300"/>
          <p14:tracePt t="17694" x="6072188" y="3670300"/>
          <p14:tracePt t="17710" x="6054725" y="3670300"/>
          <p14:tracePt t="17727" x="6018213" y="3670300"/>
          <p14:tracePt t="17744" x="6010275" y="3670300"/>
          <p14:tracePt t="17760" x="5991225" y="3687763"/>
          <p14:tracePt t="17776" x="5965825" y="3732213"/>
          <p14:tracePt t="17794" x="5946775" y="3776663"/>
          <p14:tracePt t="17810" x="5929313" y="3822700"/>
          <p14:tracePt t="17826" x="5911850" y="3857625"/>
          <p14:tracePt t="17843" x="5884863" y="3929063"/>
          <p14:tracePt t="17861" x="5884863" y="3965575"/>
          <p14:tracePt t="17877" x="5884863" y="4010025"/>
          <p14:tracePt t="17893" x="5884863" y="4108450"/>
          <p14:tracePt t="17911" x="5884863" y="4143375"/>
          <p14:tracePt t="17926" x="5902325" y="4170363"/>
          <p14:tracePt t="17944" x="5938838" y="4197350"/>
          <p14:tracePt t="17961" x="5946775" y="4214813"/>
          <p14:tracePt t="17976" x="5965825" y="4224338"/>
          <p14:tracePt t="17999" x="5946775" y="4232275"/>
          <p14:tracePt t="18061" x="5884863" y="4241800"/>
          <p14:tracePt t="18074" x="5822950" y="4241800"/>
          <p14:tracePt t="18087" x="5759450" y="4241800"/>
          <p14:tracePt t="18101" x="5705475" y="4241800"/>
          <p14:tracePt t="18113" x="5626100" y="4232275"/>
          <p14:tracePt t="18128" x="5554663" y="4205288"/>
          <p14:tracePt t="18143" x="5473700" y="4160838"/>
          <p14:tracePt t="18160" x="5375275" y="4108450"/>
          <p14:tracePt t="18178" x="5330825" y="4098925"/>
          <p14:tracePt t="18193" x="5313363" y="4081463"/>
          <p14:tracePt t="18210" x="5295900" y="4071938"/>
          <p14:tracePt t="18226" x="5276850" y="4071938"/>
          <p14:tracePt t="18243" x="5268913" y="4071938"/>
          <p14:tracePt t="18260" x="5259388" y="4062413"/>
          <p14:tracePt t="18418" x="5251450" y="4044950"/>
          <p14:tracePt t="18443" x="5251450" y="4037013"/>
          <p14:tracePt t="18455" x="5241925" y="4027488"/>
          <p14:tracePt t="18468" x="5241925" y="4017963"/>
          <p14:tracePt t="18482" x="5232400" y="4010025"/>
          <p14:tracePt t="18495" x="5224463" y="4000500"/>
          <p14:tracePt t="18509" x="5214938" y="4000500"/>
          <p14:tracePt t="18526" x="5197475" y="4000500"/>
          <p14:tracePt t="18543" x="5170488" y="4000500"/>
          <p14:tracePt t="18559" x="5160963" y="4000500"/>
          <p14:tracePt t="18576" x="5153025" y="4000500"/>
          <p14:tracePt t="18592" x="5133975" y="4000500"/>
          <p14:tracePt t="18610" x="5126038" y="4000500"/>
          <p14:tracePt t="18626" x="5116513" y="4000500"/>
          <p14:tracePt t="18642" x="5099050" y="4027488"/>
          <p14:tracePt t="18660" x="5099050" y="4037013"/>
          <p14:tracePt t="18676" x="5089525" y="4062413"/>
          <p14:tracePt t="18693" x="5089525" y="4089400"/>
          <p14:tracePt t="18709" x="5089525" y="4143375"/>
          <p14:tracePt t="18726" x="5089525" y="4160838"/>
          <p14:tracePt t="18743" x="5089525" y="4197350"/>
          <p14:tracePt t="18759" x="5108575" y="4232275"/>
          <p14:tracePt t="18777" x="5133975" y="4251325"/>
          <p14:tracePt t="18793" x="5170488" y="4268788"/>
          <p14:tracePt t="18810" x="5232400" y="4268788"/>
          <p14:tracePt t="18827" x="5251450" y="4268788"/>
          <p14:tracePt t="18843" x="5259388" y="4268788"/>
          <p14:tracePt t="18860" x="5268913" y="4268788"/>
          <p14:tracePt t="18877" x="5276850" y="4268788"/>
          <p14:tracePt t="18903" x="5276850" y="4259263"/>
          <p14:tracePt t="18929" x="5276850" y="4251325"/>
          <p14:tracePt t="18941" x="5276850" y="4241800"/>
          <p14:tracePt t="18965" x="5276850" y="4232275"/>
          <p14:tracePt t="18991" x="5268913" y="4241800"/>
          <p14:tracePt t="19287" x="5241925" y="4241800"/>
          <p14:tracePt t="19298" x="5214938" y="4241800"/>
          <p14:tracePt t="19312" x="5187950" y="4241800"/>
          <p14:tracePt t="19322" x="5160963" y="4232275"/>
          <p14:tracePt t="19336" x="5126038" y="4214813"/>
          <p14:tracePt t="19349" x="5099050" y="4179888"/>
          <p14:tracePt t="19361" x="5081588" y="4152900"/>
          <p14:tracePt t="19377" x="5054600" y="4108450"/>
          <p14:tracePt t="19394" x="5045075" y="4089400"/>
          <p14:tracePt t="19410" x="5045075" y="4054475"/>
          <p14:tracePt t="19427" x="5045075" y="4044950"/>
          <p14:tracePt t="19451" x="5045075" y="4037013"/>
          <p14:tracePt t="19475" x="5045075" y="4027488"/>
          <p14:tracePt t="19489" x="5072063" y="4010025"/>
          <p14:tracePt t="19503" x="5116513" y="4000500"/>
          <p14:tracePt t="19514" x="5153025" y="3990975"/>
          <p14:tracePt t="19527" x="5205413" y="3973513"/>
          <p14:tracePt t="19544" x="5241925" y="3965575"/>
          <p14:tracePt t="19560" x="5322888" y="3946525"/>
          <p14:tracePt t="19578" x="5340350" y="3946525"/>
          <p14:tracePt t="19593" x="5348288" y="3946525"/>
          <p14:tracePt t="19610" x="5367338" y="3946525"/>
          <p14:tracePt t="19627" x="5375275" y="3946525"/>
          <p14:tracePt t="19643" x="5384800" y="3946525"/>
          <p14:tracePt t="19680" x="5384800" y="3956050"/>
          <p14:tracePt t="19694" x="5384800" y="3965575"/>
          <p14:tracePt t="19705" x="5384800" y="3973513"/>
          <p14:tracePt t="19720" x="5384800" y="3983038"/>
          <p14:tracePt t="19730" x="5384800" y="3990975"/>
          <p14:tracePt t="19744" x="5384800" y="4000500"/>
          <p14:tracePt t="25019" x="5375275" y="4010025"/>
          <p14:tracePt t="25027" x="5322888" y="4027488"/>
          <p14:tracePt t="25039" x="5197475" y="4037013"/>
          <p14:tracePt t="25053" x="4991100" y="4062413"/>
          <p14:tracePt t="25065" x="4679950" y="4062413"/>
          <p14:tracePt t="25079" x="4411663" y="4062413"/>
          <p14:tracePt t="25094" x="4152900" y="4027488"/>
          <p14:tracePt t="25111" x="3990975" y="3990975"/>
          <p14:tracePt t="25127" x="3813175" y="3894138"/>
          <p14:tracePt t="25144" x="3751263" y="3803650"/>
          <p14:tracePt t="25160" x="3705225" y="3697288"/>
          <p14:tracePt t="25177" x="3670300" y="3455988"/>
          <p14:tracePt t="25194" x="3670300" y="3313113"/>
          <p14:tracePt t="25210" x="3697288" y="3187700"/>
          <p14:tracePt t="25227" x="3786188" y="3000375"/>
          <p14:tracePt t="25245" x="3840163" y="2938463"/>
          <p14:tracePt t="25260" x="3911600" y="2867025"/>
          <p14:tracePt t="25277" x="4027488" y="2786063"/>
          <p14:tracePt t="25294" x="4394200" y="2616200"/>
          <p14:tracePt t="25310" x="4581525" y="2527300"/>
          <p14:tracePt t="25327" x="4759325" y="2446338"/>
          <p14:tracePt t="25343" x="4973638" y="2393950"/>
          <p14:tracePt t="25361" x="5045075" y="2384425"/>
          <p14:tracePt t="25377" x="5108575" y="2374900"/>
          <p14:tracePt t="25394" x="5232400" y="2374900"/>
          <p14:tracePt t="25411" x="5295900" y="2393950"/>
          <p14:tracePt t="25427" x="5367338" y="2438400"/>
          <p14:tracePt t="25444" x="5545138" y="2544763"/>
          <p14:tracePt t="25462" x="5661025" y="2608263"/>
          <p14:tracePt t="25477" x="5759450" y="2652713"/>
          <p14:tracePt t="25494" x="5973763" y="2776538"/>
          <p14:tracePt t="25514" x="6089650" y="2840038"/>
          <p14:tracePt t="25527" x="6188075" y="2901950"/>
          <p14:tracePt t="25544" x="6303963" y="2973388"/>
          <p14:tracePt t="25560" x="6473825" y="3116263"/>
          <p14:tracePt t="25577" x="6537325" y="3187700"/>
          <p14:tracePt t="25593" x="6599238" y="3268663"/>
          <p14:tracePt t="25610" x="6705600" y="3544888"/>
          <p14:tracePt t="25627" x="6742113" y="3687763"/>
          <p14:tracePt t="25643" x="6751638" y="3840163"/>
          <p14:tracePt t="25660" x="6742113" y="4108450"/>
          <p14:tracePt t="25678" x="6724650" y="4205288"/>
          <p14:tracePt t="25694" x="6680200" y="4276725"/>
          <p14:tracePt t="25710" x="6634163" y="4348163"/>
          <p14:tracePt t="25727" x="6394450" y="4500563"/>
          <p14:tracePt t="25744" x="6126163" y="4589463"/>
          <p14:tracePt t="25760" x="5840413" y="4633913"/>
          <p14:tracePt t="25777" x="5170488" y="4679950"/>
          <p14:tracePt t="25795" x="4902200" y="4679950"/>
          <p14:tracePt t="25810" x="4679950" y="4660900"/>
          <p14:tracePt t="25827" x="4303713" y="4545013"/>
          <p14:tracePt t="25844" x="4187825" y="4473575"/>
          <p14:tracePt t="25860" x="4116388" y="4402138"/>
          <p14:tracePt t="25877" x="3990975" y="4179888"/>
          <p14:tracePt t="25895" x="3973513" y="4054475"/>
          <p14:tracePt t="25911" x="3965575" y="3946525"/>
          <p14:tracePt t="25927" x="3983038" y="3759200"/>
          <p14:tracePt t="25944" x="4044950" y="3652838"/>
          <p14:tracePt t="25960" x="4108450" y="3562350"/>
          <p14:tracePt t="25977" x="4232275" y="3455988"/>
          <p14:tracePt t="25993" x="4537075" y="3197225"/>
          <p14:tracePt t="26011" x="4732338" y="3071813"/>
          <p14:tracePt t="26027" x="4946650" y="2965450"/>
          <p14:tracePt t="26044" x="5276850" y="2822575"/>
          <p14:tracePt t="26060" x="5419725" y="2795588"/>
          <p14:tracePt t="26077" x="5537200" y="2768600"/>
          <p14:tracePt t="26093" x="5741988" y="2768600"/>
          <p14:tracePt t="26111" x="5830888" y="2776538"/>
          <p14:tracePt t="26127" x="5902325" y="2822575"/>
          <p14:tracePt t="26143" x="6027738" y="2928938"/>
          <p14:tracePt t="26162" x="6081713" y="3009900"/>
          <p14:tracePt t="26177" x="6134100" y="3108325"/>
          <p14:tracePt t="26193" x="6188075" y="3268663"/>
          <p14:tracePt t="26210" x="6215063" y="3554413"/>
          <p14:tracePt t="26227" x="6215063" y="3679825"/>
          <p14:tracePt t="26243" x="6188075" y="3776663"/>
          <p14:tracePt t="26260" x="6116638" y="3946525"/>
          <p14:tracePt t="26277" x="6072188" y="4010025"/>
          <p14:tracePt t="26294" x="6037263" y="4054475"/>
          <p14:tracePt t="26310" x="5902325" y="4143375"/>
          <p14:tracePt t="26328" x="5840413" y="4170363"/>
          <p14:tracePt t="26343" x="5786438" y="4179888"/>
          <p14:tracePt t="26360" x="5715000" y="4187825"/>
          <p14:tracePt t="26379" x="5688013" y="4187825"/>
          <p14:tracePt t="26394" x="5670550" y="4187825"/>
          <p14:tracePt t="26410" x="5653088" y="4187825"/>
          <p14:tracePt t="26427" x="5626100" y="4187825"/>
          <p14:tracePt t="26444" x="5608638" y="4187825"/>
          <p14:tracePt t="26460" x="5562600" y="4187825"/>
          <p14:tracePt t="26477" x="5394325" y="4179888"/>
          <p14:tracePt t="26494" x="5241925" y="4170363"/>
          <p14:tracePt t="26510" x="5018088" y="4143375"/>
          <p14:tracePt t="26527" x="4652963" y="4044950"/>
          <p14:tracePt t="26544" x="4510088" y="3965575"/>
          <p14:tracePt t="26559" x="4419600" y="3894138"/>
          <p14:tracePt t="26576" x="4303713" y="3741738"/>
          <p14:tracePt t="26594" x="4276725" y="3660775"/>
          <p14:tracePt t="26610" x="4259263" y="3598863"/>
          <p14:tracePt t="26626" x="4259263" y="3562350"/>
          <p14:tracePt t="26643" x="4276725" y="3455988"/>
          <p14:tracePt t="26660" x="4322763" y="3411538"/>
          <p14:tracePt t="26677" x="4375150" y="3340100"/>
          <p14:tracePt t="26693" x="4554538" y="3205163"/>
          <p14:tracePt t="26711" x="4652963" y="3125788"/>
          <p14:tracePt t="26726" x="4759325" y="3054350"/>
          <p14:tracePt t="26743" x="4946650" y="2928938"/>
          <p14:tracePt t="26760" x="5045075" y="2884488"/>
          <p14:tracePt t="26776" x="5143500" y="2840038"/>
          <p14:tracePt t="26793" x="5241925" y="2822575"/>
          <p14:tracePt t="26810" x="5419725" y="2786063"/>
          <p14:tracePt t="26827" x="5518150" y="2786063"/>
          <p14:tracePt t="26843" x="5599113" y="2786063"/>
          <p14:tracePt t="26860" x="5768975" y="2830513"/>
          <p14:tracePt t="26877" x="5857875" y="2884488"/>
          <p14:tracePt t="26893" x="5938838" y="2928938"/>
          <p14:tracePt t="26910" x="6089650" y="3044825"/>
          <p14:tracePt t="26926" x="6170613" y="3108325"/>
          <p14:tracePt t="26943" x="6232525" y="3170238"/>
          <p14:tracePt t="26960" x="6384925" y="3322638"/>
          <p14:tracePt t="26977" x="6438900" y="3419475"/>
          <p14:tracePt t="26993" x="6500813" y="3517900"/>
          <p14:tracePt t="27010" x="6581775" y="3768725"/>
          <p14:tracePt t="27027" x="6608763" y="3875088"/>
          <p14:tracePt t="27043" x="6608763" y="3983038"/>
          <p14:tracePt t="27060" x="6608763" y="4098925"/>
          <p14:tracePt t="27079" x="6608763" y="4125913"/>
          <p14:tracePt t="27094" x="6589713" y="4143375"/>
          <p14:tracePt t="27111" x="6589713" y="4170363"/>
          <p14:tracePt t="27371" x="6608763" y="4197350"/>
          <p14:tracePt t="27384" x="6616700" y="4241800"/>
          <p14:tracePt t="27395" x="6626225" y="4330700"/>
          <p14:tracePt t="27408" x="6626225" y="4402138"/>
          <p14:tracePt t="27422" x="6599238" y="4473575"/>
          <p14:tracePt t="27433" x="6554788" y="4562475"/>
          <p14:tracePt t="27447" x="6456363" y="4670425"/>
          <p14:tracePt t="27460" x="6259513" y="4830763"/>
          <p14:tracePt t="27477" x="6018213" y="4991100"/>
          <p14:tracePt t="27493" x="5581650" y="5180013"/>
          <p14:tracePt t="27512" x="5438775" y="5214938"/>
          <p14:tracePt t="27528" x="5313363" y="5224463"/>
          <p14:tracePt t="27544" x="5180013" y="5224463"/>
          <p14:tracePt t="27560" x="4965700" y="5160963"/>
          <p14:tracePt t="27577" x="4857750" y="5099050"/>
          <p14:tracePt t="27593" x="4768850" y="5027613"/>
          <p14:tracePt t="27610" x="4633913" y="4848225"/>
          <p14:tracePt t="27627" x="4581525" y="4741863"/>
          <p14:tracePt t="27643" x="4554538" y="4633913"/>
          <p14:tracePt t="27660" x="4537075" y="4438650"/>
          <p14:tracePt t="27678" x="4545013" y="4330700"/>
          <p14:tracePt t="27694" x="4581525" y="4224338"/>
          <p14:tracePt t="27710" x="4751388" y="3983038"/>
          <p14:tracePt t="27729" x="4857750" y="3848100"/>
          <p14:tracePt t="27744" x="4991100" y="3714750"/>
          <p14:tracePt t="27760" x="5313363" y="3482975"/>
          <p14:tracePt t="27779" x="5473700" y="3419475"/>
          <p14:tracePt t="27794" x="5599113" y="3375025"/>
          <p14:tracePt t="27810" x="5724525" y="3367088"/>
          <p14:tracePt t="27827" x="5991225" y="3394075"/>
          <p14:tracePt t="27844" x="6126163" y="3446463"/>
          <p14:tracePt t="27860" x="6286500" y="3536950"/>
          <p14:tracePt t="27877" x="6562725" y="3724275"/>
          <p14:tracePt t="27894" x="6680200" y="3840163"/>
          <p14:tracePt t="27911" x="6804025" y="3990975"/>
          <p14:tracePt t="27927" x="7081838" y="4384675"/>
          <p14:tracePt t="27945" x="7188200" y="4616450"/>
          <p14:tracePt t="27960" x="7232650" y="4786313"/>
          <p14:tracePt t="27977" x="7251700" y="4902200"/>
          <p14:tracePt t="27993" x="7242175" y="5108575"/>
          <p14:tracePt t="28011" x="7205663" y="5214938"/>
          <p14:tracePt t="28027" x="7126288" y="5330825"/>
          <p14:tracePt t="28043" x="6884988" y="5589588"/>
          <p14:tracePt t="28060" x="6661150" y="5768975"/>
          <p14:tracePt t="28077" x="6419850" y="5919788"/>
          <p14:tracePt t="28093" x="5919788" y="6108700"/>
          <p14:tracePt t="28111" x="5697538" y="6134100"/>
          <p14:tracePt t="28127" x="5473700" y="6134100"/>
          <p14:tracePt t="28143" x="4991100" y="6000750"/>
          <p14:tracePt t="28161" x="4751388" y="5867400"/>
          <p14:tracePt t="28177" x="4598988" y="5732463"/>
          <p14:tracePt t="28193" x="4313238" y="5340350"/>
          <p14:tracePt t="28211" x="4214813" y="5108575"/>
          <p14:tracePt t="28227" x="4170363" y="4938713"/>
          <p14:tracePt t="28243" x="4152900" y="4759325"/>
          <p14:tracePt t="28260" x="4170363" y="4456113"/>
          <p14:tracePt t="28277" x="4214813" y="4303713"/>
          <p14:tracePt t="28294" x="4268788" y="4152900"/>
          <p14:tracePt t="28310" x="4518025" y="3768725"/>
          <p14:tracePt t="28327" x="4670425" y="3589338"/>
          <p14:tracePt t="28343" x="4803775" y="3429000"/>
          <p14:tracePt t="28360" x="5133975" y="3152775"/>
          <p14:tracePt t="28378" x="5259388" y="3062288"/>
          <p14:tracePt t="28394" x="5375275" y="3000375"/>
          <p14:tracePt t="28410" x="5581650" y="2928938"/>
          <p14:tracePt t="28428" x="5680075" y="2911475"/>
          <p14:tracePt t="28443" x="5786438" y="2911475"/>
          <p14:tracePt t="28460" x="5902325" y="2911475"/>
          <p14:tracePt t="28477" x="6099175" y="2982913"/>
          <p14:tracePt t="28494" x="6188075" y="3036888"/>
          <p14:tracePt t="28511" x="6269038" y="3098800"/>
          <p14:tracePt t="28527" x="6375400" y="3224213"/>
          <p14:tracePt t="28544" x="6419850" y="3303588"/>
          <p14:tracePt t="28560" x="6456363" y="3367088"/>
          <p14:tracePt t="28577" x="6491288" y="3473450"/>
          <p14:tracePt t="28594" x="6500813" y="3509963"/>
          <p14:tracePt t="28610" x="6500813" y="3527425"/>
          <p14:tracePt t="28627" x="6500813" y="3536950"/>
          <p14:tracePt t="28644" x="6500813" y="3544888"/>
          <p14:tracePt t="28962" x="6500813" y="3554413"/>
          <p14:tracePt t="28975" x="6483350" y="3571875"/>
          <p14:tracePt t="28988" x="6456363" y="3581400"/>
          <p14:tracePt t="29004" x="6419850" y="3616325"/>
          <p14:tracePt t="29014" x="6375400" y="3652838"/>
          <p14:tracePt t="29027" x="6348413" y="3679825"/>
          <p14:tracePt t="29044" x="6303963" y="3714750"/>
          <p14:tracePt t="29060" x="6215063" y="3795713"/>
          <p14:tracePt t="29077" x="6180138" y="3840163"/>
          <p14:tracePt t="29094" x="6143625" y="3894138"/>
          <p14:tracePt t="29111" x="6062663" y="4000500"/>
          <p14:tracePt t="29129" x="6037263" y="4044950"/>
          <p14:tracePt t="29143" x="6018213" y="4098925"/>
          <p14:tracePt t="29160" x="6000750" y="4160838"/>
          <p14:tracePt t="29177" x="5983288" y="4232275"/>
          <p14:tracePt t="29194" x="5983288" y="4259263"/>
          <p14:tracePt t="29210" x="5983288" y="4286250"/>
          <p14:tracePt t="29227" x="5991225" y="4340225"/>
          <p14:tracePt t="29244" x="6027738" y="4367213"/>
          <p14:tracePt t="29260" x="6054725" y="4394200"/>
          <p14:tracePt t="29277" x="6143625" y="4438650"/>
          <p14:tracePt t="29295" x="6188075" y="4456113"/>
          <p14:tracePt t="29310" x="6242050" y="4465638"/>
          <p14:tracePt t="29327" x="6330950" y="4465638"/>
          <p14:tracePt t="29345" x="6357938" y="4465638"/>
          <p14:tracePt t="29360" x="6375400" y="4465638"/>
          <p14:tracePt t="29377" x="6384925" y="4465638"/>
          <p14:tracePt t="29394" x="6402388" y="4438650"/>
          <p14:tracePt t="29411" x="6402388" y="4411663"/>
          <p14:tracePt t="29427" x="6402388" y="4367213"/>
          <p14:tracePt t="29444" x="6348413" y="4259263"/>
          <p14:tracePt t="29461" x="6296025" y="4205288"/>
          <p14:tracePt t="29477" x="6215063" y="4152900"/>
          <p14:tracePt t="29494" x="6054725" y="4054475"/>
          <p14:tracePt t="29512" x="5991225" y="4027488"/>
          <p14:tracePt t="29528" x="5965825" y="4027488"/>
          <p14:tracePt t="29544" x="5919788" y="4027488"/>
          <p14:tracePt t="29561" x="5911850" y="4027488"/>
          <p14:tracePt t="29586" x="5911850" y="4037013"/>
          <p14:tracePt t="31516" x="5911850" y="4044950"/>
          <p14:tracePt t="31550" x="5894388" y="4062413"/>
          <p14:tracePt t="31561" x="5857875" y="4081463"/>
          <p14:tracePt t="31573" x="5822950" y="4108450"/>
          <p14:tracePt t="31585" x="5786438" y="4143375"/>
          <p14:tracePt t="31598" x="5741988" y="4187825"/>
          <p14:tracePt t="31612" x="5705475" y="4241800"/>
          <p14:tracePt t="31627" x="5670550" y="4303713"/>
          <p14:tracePt t="31644" x="5661025" y="4330700"/>
          <p14:tracePt t="31660" x="5653088" y="4394200"/>
          <p14:tracePt t="31678" x="5653088" y="4402138"/>
          <p14:tracePt t="31694" x="5661025" y="4411663"/>
          <p14:tracePt t="31710" x="5732463" y="4456113"/>
          <p14:tracePt t="31727" x="5803900" y="4473575"/>
          <p14:tracePt t="31744" x="5875338" y="4483100"/>
          <p14:tracePt t="31760" x="6018213" y="4483100"/>
          <p14:tracePt t="31777" x="6089650" y="4483100"/>
          <p14:tracePt t="31794" x="6153150" y="4473575"/>
          <p14:tracePt t="31810" x="6269038" y="4438650"/>
          <p14:tracePt t="31828" x="6313488" y="4411663"/>
          <p14:tracePt t="31844" x="6340475" y="4384675"/>
          <p14:tracePt t="31860" x="6357938" y="4375150"/>
          <p14:tracePt t="31878" x="6375400" y="4340225"/>
          <p14:tracePt t="31894" x="6375400" y="4313238"/>
          <p14:tracePt t="31911" x="6375400" y="4295775"/>
          <p14:tracePt t="31927" x="6348413" y="4259263"/>
          <p14:tracePt t="31944" x="6303963" y="4214813"/>
          <p14:tracePt t="31960" x="6259513" y="4170363"/>
          <p14:tracePt t="31977" x="6153150" y="4089400"/>
          <p14:tracePt t="31995" x="6108700" y="4054475"/>
          <p14:tracePt t="32010" x="6054725" y="4027488"/>
          <p14:tracePt t="32027" x="5938838" y="3973513"/>
          <p14:tracePt t="32045" x="5902325" y="3956050"/>
          <p14:tracePt t="32060" x="5867400" y="3946525"/>
          <p14:tracePt t="32077" x="5840413" y="3946525"/>
          <p14:tracePt t="32094" x="5795963" y="3946525"/>
          <p14:tracePt t="32111" x="5776913" y="3946525"/>
          <p14:tracePt t="32127" x="5768975" y="3946525"/>
          <p14:tracePt t="32144" x="5741988" y="3983038"/>
          <p14:tracePt t="32160" x="5732463" y="3990975"/>
          <p14:tracePt t="32177" x="5724525" y="4010025"/>
          <p14:tracePt t="32194" x="5724525" y="4054475"/>
          <p14:tracePt t="32211" x="5724525" y="4089400"/>
          <p14:tracePt t="32227" x="5732463" y="4133850"/>
          <p14:tracePt t="32244" x="5786438" y="4214813"/>
          <p14:tracePt t="32262" x="5830888" y="4251325"/>
          <p14:tracePt t="32277" x="5875338" y="4295775"/>
          <p14:tracePt t="32294" x="5938838" y="4322763"/>
          <p14:tracePt t="32311" x="6010275" y="4330700"/>
          <p14:tracePt t="32327" x="6054725" y="4330700"/>
          <p14:tracePt t="32344" x="6081713" y="4322763"/>
          <p14:tracePt t="32360" x="6153150" y="4241800"/>
          <p14:tracePt t="32378" x="6180138" y="4187825"/>
          <p14:tracePt t="32394" x="6197600" y="4116388"/>
          <p14:tracePt t="32410" x="6205538" y="4010025"/>
          <p14:tracePt t="32427" x="6197600" y="3965575"/>
          <p14:tracePt t="32444" x="6180138" y="3938588"/>
          <p14:tracePt t="32460" x="6143625" y="3894138"/>
          <p14:tracePt t="32478" x="6134100" y="3875088"/>
          <p14:tracePt t="32494" x="6116638" y="3867150"/>
          <p14:tracePt t="32510" x="6099175" y="3857625"/>
          <p14:tracePt t="32528" x="6081713" y="3857625"/>
          <p14:tracePt t="32809" x="6045200" y="3857625"/>
          <p14:tracePt t="32821" x="5973763" y="3857625"/>
          <p14:tracePt t="32834" x="5902325" y="3857625"/>
          <p14:tracePt t="32847" x="5830888" y="3857625"/>
          <p14:tracePt t="32861" x="5732463" y="3857625"/>
          <p14:tracePt t="32878" x="5670550" y="3857625"/>
          <p14:tracePt t="32894" x="5554663" y="3848100"/>
          <p14:tracePt t="32912" x="5510213" y="3840163"/>
          <p14:tracePt t="32927" x="5473700" y="3830638"/>
          <p14:tracePt t="32944" x="5429250" y="3822700"/>
          <p14:tracePt t="32962" x="5411788" y="3822700"/>
          <p14:tracePt t="32977" x="5384800" y="3822700"/>
          <p14:tracePt t="32994" x="5375275" y="3822700"/>
          <p14:tracePt t="33010" x="5357813" y="3822700"/>
          <p14:tracePt t="33027" x="5348288" y="3822700"/>
          <p14:tracePt t="33050" x="5340350" y="3822700"/>
          <p14:tracePt t="33090" x="5330825" y="3822700"/>
          <p14:tracePt t="33103" x="5330825" y="3830638"/>
          <p14:tracePt t="33128" x="5313363" y="3840163"/>
          <p14:tracePt t="33140" x="5313363" y="3857625"/>
          <p14:tracePt t="33152" x="5303838" y="3884613"/>
          <p14:tracePt t="33164" x="5286375" y="3911600"/>
          <p14:tracePt t="33178" x="5286375" y="3929063"/>
          <p14:tracePt t="33194" x="5268913" y="3956050"/>
          <p14:tracePt t="33210" x="5251450" y="3990975"/>
          <p14:tracePt t="33228" x="5224463" y="4062413"/>
          <p14:tracePt t="33244" x="5205413" y="4089400"/>
          <p14:tracePt t="33260" x="5197475" y="4108450"/>
          <p14:tracePt t="33277" x="5180013" y="4152900"/>
          <p14:tracePt t="33294" x="5170488" y="4179888"/>
          <p14:tracePt t="33310" x="5170488" y="4187825"/>
          <p14:tracePt t="33327" x="5170488" y="4205288"/>
          <p14:tracePt t="33344" x="5170488" y="4214813"/>
          <p14:tracePt t="33361" x="5187950" y="4224338"/>
          <p14:tracePt t="33378" x="5251450" y="4251325"/>
          <p14:tracePt t="33395" x="5286375" y="4251325"/>
          <p14:tracePt t="33411" x="5340350" y="4251325"/>
          <p14:tracePt t="33427" x="5375275" y="4251325"/>
          <p14:tracePt t="33444" x="5429250" y="4224338"/>
          <p14:tracePt t="33461" x="5446713" y="4179888"/>
          <p14:tracePt t="33477" x="5465763" y="4143375"/>
          <p14:tracePt t="33494" x="5473700" y="4044950"/>
          <p14:tracePt t="33512" x="5473700" y="4017963"/>
          <p14:tracePt t="33528" x="5473700" y="4000500"/>
          <p14:tracePt t="33544" x="5402263" y="3946525"/>
          <p14:tracePt t="33561" x="5340350" y="3929063"/>
          <p14:tracePt t="33576" x="5276850" y="3919538"/>
          <p14:tracePt t="33593" x="5170488" y="3919538"/>
          <p14:tracePt t="33612" x="5126038" y="3919538"/>
          <p14:tracePt t="33627" x="5099050" y="3919538"/>
          <p14:tracePt t="33644" x="5081588" y="3919538"/>
          <p14:tracePt t="33661" x="5054600" y="3938588"/>
          <p14:tracePt t="33677" x="5037138" y="3938588"/>
          <p14:tracePt t="33694" x="5010150" y="3956050"/>
          <p14:tracePt t="33714" x="5000625" y="3965575"/>
          <p14:tracePt t="33728" x="4991100" y="3973513"/>
          <p14:tracePt t="33744" x="4983163" y="3990975"/>
          <p14:tracePt t="33761" x="4973638" y="4017963"/>
          <p14:tracePt t="33777" x="4956175" y="4044950"/>
          <p14:tracePt t="33794" x="4956175" y="4062413"/>
          <p14:tracePt t="33810" x="4956175" y="4081463"/>
          <p14:tracePt t="33828" x="4956175" y="4098925"/>
          <p14:tracePt t="33844" x="4965700" y="4108450"/>
          <p14:tracePt t="33860" x="5081588" y="4160838"/>
          <p14:tracePt t="33878" x="5160963" y="4170363"/>
          <p14:tracePt t="33895" x="5251450" y="4179888"/>
          <p14:tracePt t="33910" x="5313363" y="4179888"/>
          <p14:tracePt t="33927" x="5384800" y="4179888"/>
          <p14:tracePt t="33944" x="5402263" y="4170363"/>
          <p14:tracePt t="33960" x="5419725" y="4160838"/>
          <p14:tracePt t="33977" x="5429250" y="4098925"/>
          <p14:tracePt t="33994" x="5429250" y="4037013"/>
          <p14:tracePt t="34010" x="5419725" y="4000500"/>
          <p14:tracePt t="34027" x="5340350" y="3911600"/>
          <p14:tracePt t="34045" x="5286375" y="3875088"/>
          <p14:tracePt t="34060" x="5224463" y="3848100"/>
          <p14:tracePt t="34077" x="5116513" y="3822700"/>
          <p14:tracePt t="34095" x="5089525" y="3822700"/>
          <p14:tracePt t="34111" x="5062538" y="3822700"/>
          <p14:tracePt t="34128" x="5027613" y="3822700"/>
          <p14:tracePt t="34145" x="5018088" y="3840163"/>
          <p14:tracePt t="34160" x="5000625" y="3857625"/>
          <p14:tracePt t="34177" x="4983163" y="3884613"/>
          <p14:tracePt t="34194" x="4946650" y="3965575"/>
          <p14:tracePt t="34211" x="4938713" y="4010025"/>
          <p14:tracePt t="34227" x="4938713" y="4037013"/>
          <p14:tracePt t="34244" x="4938713" y="4071938"/>
          <p14:tracePt t="34261" x="4946650" y="4089400"/>
          <p14:tracePt t="34277" x="4983163" y="4116388"/>
          <p14:tracePt t="34294" x="5108575" y="4179888"/>
          <p14:tracePt t="34312" x="5170488" y="4197350"/>
          <p14:tracePt t="34327" x="5232400" y="4205288"/>
          <p14:tracePt t="34344" x="5276850" y="4214813"/>
          <p14:tracePt t="34360" x="5348288" y="4214813"/>
          <p14:tracePt t="34377" x="5375275" y="4214813"/>
          <p14:tracePt t="34394" x="5402263" y="4197350"/>
          <p14:tracePt t="34410" x="5438775" y="4152900"/>
          <p14:tracePt t="34427" x="5446713" y="4125913"/>
          <p14:tracePt t="34444" x="5456238" y="4108450"/>
          <p14:tracePt t="34460" x="5456238" y="4054475"/>
          <p14:tracePt t="34478" x="5456238" y="4044950"/>
          <p14:tracePt t="34494" x="5446713" y="4027488"/>
          <p14:tracePt t="34514" x="5438775" y="4027488"/>
          <p14:tracePt t="34528" x="5429250" y="4017963"/>
          <p14:tracePt t="34544" x="5419725" y="4017963"/>
          <p14:tracePt t="34560" x="5402263" y="4017963"/>
          <p14:tracePt t="34884" x="5375275" y="4017963"/>
          <p14:tracePt t="34897" x="5348288" y="4017963"/>
          <p14:tracePt t="34909" x="5322888" y="4017963"/>
          <p14:tracePt t="34923" x="5276850" y="4044950"/>
          <p14:tracePt t="34934" x="5259388" y="4054475"/>
          <p14:tracePt t="34949" x="5232400" y="4071938"/>
          <p14:tracePt t="34961" x="5224463" y="4089400"/>
          <p14:tracePt t="34977" x="5205413" y="4108450"/>
          <p14:tracePt t="34994" x="5197475" y="4152900"/>
          <p14:tracePt t="35012" x="5197475" y="4179888"/>
          <p14:tracePt t="35027" x="5197475" y="4214813"/>
          <p14:tracePt t="35044" x="5197475" y="4241800"/>
          <p14:tracePt t="35060" x="5205413" y="4303713"/>
          <p14:tracePt t="35078" x="5232400" y="4330700"/>
          <p14:tracePt t="35094" x="5259388" y="4367213"/>
          <p14:tracePt t="35111" x="5348288" y="4402138"/>
          <p14:tracePt t="35128" x="5402263" y="4411663"/>
          <p14:tracePt t="35144" x="5446713" y="4411663"/>
          <p14:tracePt t="35160" x="5510213" y="4411663"/>
          <p14:tracePt t="35178" x="5527675" y="4411663"/>
          <p14:tracePt t="35194" x="5537200" y="4402138"/>
          <p14:tracePt t="35210" x="5554663" y="4375150"/>
          <p14:tracePt t="35228" x="5554663" y="4367213"/>
          <p14:tracePt t="35244" x="5554663" y="4357688"/>
          <p14:tracePt t="35261" x="5554663" y="4330700"/>
          <p14:tracePt t="35277" x="5554663" y="4295775"/>
          <p14:tracePt t="35294" x="5554663" y="4268788"/>
          <p14:tracePt t="35311" x="5554663" y="4251325"/>
          <p14:tracePt t="35327" x="5554663" y="4241800"/>
          <p14:tracePt t="35345" x="5554663" y="4232275"/>
          <p14:tracePt t="35361" x="5562600" y="4224338"/>
          <p14:tracePt t="35378" x="5608638" y="4197350"/>
          <p14:tracePt t="35395" x="5661025" y="4170363"/>
          <p14:tracePt t="35411" x="5724525" y="4133850"/>
          <p14:tracePt t="35428" x="5867400" y="4062413"/>
          <p14:tracePt t="35445" x="5929313" y="4044950"/>
          <p14:tracePt t="35461" x="5991225" y="4027488"/>
          <p14:tracePt t="35477" x="6099175" y="4000500"/>
          <p14:tracePt t="35495" x="6143625" y="3990975"/>
          <p14:tracePt t="35510" x="6188075" y="3990975"/>
          <p14:tracePt t="35528" x="6215063" y="3990975"/>
          <p14:tracePt t="35544" x="6269038" y="3990975"/>
          <p14:tracePt t="35561" x="6286500" y="3983038"/>
          <p14:tracePt t="35577" x="6303963" y="3983038"/>
          <p14:tracePt t="35594" x="6330950" y="3983038"/>
          <p14:tracePt t="35611" x="6348413" y="3983038"/>
          <p14:tracePt t="35627" x="6375400" y="3983038"/>
          <p14:tracePt t="35644" x="6384925" y="4000500"/>
          <p14:tracePt t="35660" x="6419850" y="4027488"/>
          <p14:tracePt t="35678" x="6429375" y="4044950"/>
          <p14:tracePt t="35694" x="6446838" y="4062413"/>
          <p14:tracePt t="35712" x="6456363" y="4108450"/>
          <p14:tracePt t="35727" x="6465888" y="4125913"/>
          <p14:tracePt t="35744" x="6465888" y="4152900"/>
          <p14:tracePt t="35760" x="6465888" y="4205288"/>
          <p14:tracePt t="35778" x="6438900" y="4232275"/>
          <p14:tracePt t="35794" x="6419850" y="4268788"/>
          <p14:tracePt t="35810" x="6367463" y="4330700"/>
          <p14:tracePt t="35827" x="6330950" y="4357688"/>
          <p14:tracePt t="35844" x="6296025" y="4367213"/>
          <p14:tracePt t="35860" x="6197600" y="4394200"/>
          <p14:tracePt t="35878" x="6153150" y="4394200"/>
          <p14:tracePt t="35894" x="6089650" y="4384675"/>
          <p14:tracePt t="35911" x="5983288" y="4322763"/>
          <p14:tracePt t="35928" x="5938838" y="4286250"/>
          <p14:tracePt t="35944" x="5875338" y="4241800"/>
          <p14:tracePt t="35960" x="5830888" y="4197350"/>
          <p14:tracePt t="35977" x="5759450" y="4089400"/>
          <p14:tracePt t="35994" x="5724525" y="4037013"/>
          <p14:tracePt t="36010" x="5705475" y="4000500"/>
          <p14:tracePt t="36027" x="5697538" y="3929063"/>
          <p14:tracePt t="36044" x="5697538" y="3911600"/>
          <p14:tracePt t="36061" x="5697538" y="3902075"/>
          <p14:tracePt t="36077" x="5705475" y="3857625"/>
          <p14:tracePt t="36096" x="5732463" y="3840163"/>
          <p14:tracePt t="36111" x="5768975" y="3803650"/>
          <p14:tracePt t="36128" x="5867400" y="3759200"/>
          <p14:tracePt t="36145" x="5919788" y="3741738"/>
          <p14:tracePt t="36160" x="5983288" y="3724275"/>
          <p14:tracePt t="36177" x="6037263" y="3724275"/>
          <p14:tracePt t="36194" x="6126163" y="3724275"/>
          <p14:tracePt t="36211" x="6170613" y="3724275"/>
          <p14:tracePt t="36227" x="6205538" y="3741738"/>
          <p14:tracePt t="36244" x="6276975" y="3795713"/>
          <p14:tracePt t="36261" x="6296025" y="3830638"/>
          <p14:tracePt t="36277" x="6323013" y="3884613"/>
          <p14:tracePt t="36294" x="6348413" y="3973513"/>
          <p14:tracePt t="36311" x="6348413" y="4017963"/>
          <p14:tracePt t="36327" x="6348413" y="4071938"/>
          <p14:tracePt t="36344" x="6323013" y="4152900"/>
          <p14:tracePt t="36361" x="6286500" y="4205288"/>
          <p14:tracePt t="36377" x="6242050" y="4251325"/>
          <p14:tracePt t="36394" x="6116638" y="4348163"/>
          <p14:tracePt t="36412" x="6027738" y="4384675"/>
          <p14:tracePt t="36427" x="5956300" y="4402138"/>
          <p14:tracePt t="36444" x="5894388" y="4402138"/>
          <p14:tracePt t="36460" x="5768975" y="4348163"/>
          <p14:tracePt t="36478" x="5724525" y="4313238"/>
          <p14:tracePt t="36494" x="5661025" y="4241800"/>
          <p14:tracePt t="36512" x="5626100" y="4143375"/>
          <p14:tracePt t="36528" x="5581650" y="3965575"/>
          <p14:tracePt t="36545" x="5562600" y="3884613"/>
          <p14:tracePt t="36560" x="5572125" y="3786188"/>
          <p14:tracePt t="36578" x="5599113" y="3751263"/>
          <p14:tracePt t="36594" x="5626100" y="3714750"/>
          <p14:tracePt t="36610" x="5670550" y="3679825"/>
          <p14:tracePt t="36627" x="5840413" y="3616325"/>
          <p14:tracePt t="36644" x="5946775" y="3598863"/>
          <p14:tracePt t="36660" x="6045200" y="3581400"/>
          <p14:tracePt t="36677" x="6205538" y="3598863"/>
          <p14:tracePt t="36695" x="6251575" y="3608388"/>
          <p14:tracePt t="36711" x="6303963" y="3643313"/>
          <p14:tracePt t="36727" x="6375400" y="3724275"/>
          <p14:tracePt t="36746" x="6402388" y="3795713"/>
          <p14:tracePt t="36760" x="6419850" y="3875088"/>
          <p14:tracePt t="36777" x="6429375" y="3990975"/>
          <p14:tracePt t="36795" x="6429375" y="4044950"/>
          <p14:tracePt t="36811" x="6429375" y="4071938"/>
          <p14:tracePt t="36827" x="6429375" y="4081463"/>
          <p14:tracePt t="36844" x="6429375" y="4098925"/>
          <p14:tracePt t="38627" x="6411913" y="4108450"/>
          <p14:tracePt t="38781" x="6375400" y="4125913"/>
          <p14:tracePt t="38793" x="6286500" y="4143375"/>
          <p14:tracePt t="38808" x="6180138" y="4152900"/>
          <p14:tracePt t="38821" x="6062663" y="4160838"/>
          <p14:tracePt t="38831" x="5929313" y="4160838"/>
          <p14:tracePt t="38845" x="5822950" y="4152900"/>
          <p14:tracePt t="38860" x="5724525" y="4133850"/>
          <p14:tracePt t="38878" x="5608638" y="4081463"/>
          <p14:tracePt t="38897" x="5572125" y="4044950"/>
          <p14:tracePt t="38912" x="5554663" y="4027488"/>
          <p14:tracePt t="38927" x="5537200" y="3983038"/>
          <p14:tracePt t="38944" x="5537200" y="3919538"/>
          <p14:tracePt t="38961" x="5537200" y="3894138"/>
          <p14:tracePt t="38977" x="5562600" y="3848100"/>
          <p14:tracePt t="38994" x="5653088" y="3741738"/>
          <p14:tracePt t="39012" x="5732463" y="3679825"/>
          <p14:tracePt t="39028" x="5813425" y="3616325"/>
          <p14:tracePt t="39045" x="5902325" y="3554413"/>
          <p14:tracePt t="39061" x="6062663" y="3490913"/>
          <p14:tracePt t="39077" x="6143625" y="3465513"/>
          <p14:tracePt t="39095" x="6215063" y="3465513"/>
          <p14:tracePt t="39111" x="6340475" y="3473450"/>
          <p14:tracePt t="39128" x="6419850" y="3500438"/>
          <p14:tracePt t="39144" x="6456363" y="3536950"/>
          <p14:tracePt t="39160" x="6545263" y="3598863"/>
          <p14:tracePt t="39178" x="6589713" y="3633788"/>
          <p14:tracePt t="39194" x="6616700" y="3660775"/>
          <p14:tracePt t="39211" x="6670675" y="3732213"/>
          <p14:tracePt t="39228" x="6697663" y="3759200"/>
          <p14:tracePt t="39244" x="6724650" y="3813175"/>
          <p14:tracePt t="39261" x="6759575" y="3902075"/>
          <p14:tracePt t="39279" x="6769100" y="3965575"/>
          <p14:tracePt t="39294" x="6777038" y="4027488"/>
          <p14:tracePt t="39311" x="6786563" y="4062413"/>
          <p14:tracePt t="39311" x="6786563" y="4116388"/>
          <p14:tracePt t="39329" x="6786563" y="4160838"/>
          <p14:tracePt t="39344" x="6786563" y="4197350"/>
          <p14:tracePt t="39361" x="6786563" y="4251325"/>
          <p14:tracePt t="39378" x="6742113" y="4357688"/>
          <p14:tracePt t="39395" x="6715125" y="4402138"/>
          <p14:tracePt t="39411" x="6688138" y="4438650"/>
          <p14:tracePt t="39427" x="6626225" y="4500563"/>
          <p14:tracePt t="39445" x="6572250" y="4537075"/>
          <p14:tracePt t="39461" x="6518275" y="4562475"/>
          <p14:tracePt t="39478" x="6367463" y="4598988"/>
          <p14:tracePt t="39495" x="6296025" y="4598988"/>
          <p14:tracePt t="39511" x="6224588" y="4598988"/>
          <p14:tracePt t="39528" x="6089650" y="4589463"/>
          <p14:tracePt t="39545" x="6027738" y="4562475"/>
          <p14:tracePt t="39560" x="5983288" y="4537075"/>
          <p14:tracePt t="39577" x="5946775" y="4510088"/>
          <p14:tracePt t="39593" x="5867400" y="4411663"/>
          <p14:tracePt t="39610" x="5840413" y="4357688"/>
          <p14:tracePt t="39627" x="5822950" y="4295775"/>
          <p14:tracePt t="39644" x="5803900" y="4187825"/>
          <p14:tracePt t="39661" x="5803900" y="4143375"/>
          <p14:tracePt t="39677" x="5803900" y="4098925"/>
          <p14:tracePt t="39694" x="5822950" y="4000500"/>
          <p14:tracePt t="39711" x="5840413" y="3965575"/>
          <p14:tracePt t="39727" x="5867400" y="3929063"/>
          <p14:tracePt t="39744" x="5919788" y="3875088"/>
          <p14:tracePt t="39762" x="5956300" y="3857625"/>
          <p14:tracePt t="39777" x="5983288" y="3830638"/>
          <p14:tracePt t="39794" x="6037263" y="3813175"/>
          <p14:tracePt t="39810" x="6126163" y="3795713"/>
          <p14:tracePt t="39828" x="6161088" y="3795713"/>
          <p14:tracePt t="39844" x="6188075" y="3795713"/>
          <p14:tracePt t="39860" x="6232525" y="3795713"/>
          <p14:tracePt t="39878" x="6242050" y="3795713"/>
          <p14:tracePt t="39894" x="6251575" y="3803650"/>
          <p14:tracePt t="39911" x="6269038" y="3813175"/>
          <p14:tracePt t="39929" x="6269038" y="3830638"/>
          <p14:tracePt t="39944" x="6269038" y="3848100"/>
          <p14:tracePt t="39961" x="6276975" y="3875088"/>
          <p14:tracePt t="39980" x="6286500" y="3884613"/>
          <p14:tracePt t="39995" x="6286500" y="3894138"/>
          <p14:tracePt t="40010" x="6286500" y="3902075"/>
          <p14:tracePt t="40029" x="6286500" y="39116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774" y="197889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RED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3348"/>
            <a:ext cx="10515600" cy="4351338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 in the rostral midbrain involved in motor coordination </a:t>
            </a: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SERVES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AN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ALTERNATIVE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PATHWAY FOR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TRANSMITTING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CORTICAL SIGNALS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TO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SPINAL CORD</a:t>
            </a: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648496" y="3049118"/>
            <a:ext cx="7868992" cy="34129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  <p:sp>
        <p:nvSpPr>
          <p:cNvPr id="7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12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7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88"/>
    </mc:Choice>
    <mc:Fallback xmlns="">
      <p:transition spd="slow" advTm="21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76" x="6276975" y="3911600"/>
          <p14:tracePt t="1240" x="6197600" y="3938588"/>
          <p14:tracePt t="1253" x="5938838" y="4017963"/>
          <p14:tracePt t="1267" x="5357813" y="4152900"/>
          <p14:tracePt t="1277" x="4643438" y="4286250"/>
          <p14:tracePt t="1292" x="3929063" y="4402138"/>
          <p14:tracePt t="1309" x="3633788" y="4429125"/>
          <p14:tracePt t="1326" x="2776538" y="4465638"/>
          <p14:tracePt t="1343" x="2401888" y="4402138"/>
          <p14:tracePt t="1359" x="2098675" y="4295775"/>
          <p14:tracePt t="1376" x="1847850" y="4133850"/>
          <p14:tracePt t="1393" x="1785938" y="4027488"/>
          <p14:tracePt t="1409" x="1776413" y="3894138"/>
          <p14:tracePt t="1427" x="1893888" y="3598863"/>
          <p14:tracePt t="1444" x="2017713" y="3438525"/>
          <p14:tracePt t="1459" x="2286000" y="3232150"/>
          <p14:tracePt t="1476" x="2965450" y="2938463"/>
          <p14:tracePt t="1494" x="3295650" y="2874963"/>
          <p14:tracePt t="1509" x="3589338" y="2874963"/>
          <p14:tracePt t="1526" x="3830638" y="2874963"/>
          <p14:tracePt t="1542" x="4133850" y="2965450"/>
          <p14:tracePt t="1559" x="4224338" y="3027363"/>
          <p14:tracePt t="1576" x="4295775" y="3098800"/>
          <p14:tracePt t="1593" x="4411663" y="3286125"/>
          <p14:tracePt t="1610" x="4438650" y="3402013"/>
          <p14:tracePt t="1626" x="4438650" y="3500438"/>
          <p14:tracePt t="1643" x="4419600" y="3633788"/>
          <p14:tracePt t="1660" x="4394200" y="3679825"/>
          <p14:tracePt t="1676" x="4375150" y="3697288"/>
          <p14:tracePt t="1692" x="4286250" y="3741738"/>
          <p14:tracePt t="1710" x="4241800" y="3751263"/>
          <p14:tracePt t="1726" x="4205288" y="3751263"/>
          <p14:tracePt t="1742" x="4187825" y="3751263"/>
          <p14:tracePt t="1759" x="4152900" y="3751263"/>
          <p14:tracePt t="1776" x="4143375" y="3751263"/>
          <p14:tracePt t="1793" x="4133850" y="3741738"/>
          <p14:tracePt t="1809" x="4133850" y="3714750"/>
          <p14:tracePt t="2027" x="4133850" y="3660775"/>
          <p14:tracePt t="2041" x="4133850" y="3571875"/>
          <p14:tracePt t="2053" x="4133850" y="3438525"/>
          <p14:tracePt t="2067" x="4081463" y="3241675"/>
          <p14:tracePt t="2080" x="4000500" y="3089275"/>
          <p14:tracePt t="2093" x="3929063" y="2965450"/>
          <p14:tracePt t="2109" x="3857625" y="2901950"/>
          <p14:tracePt t="2126" x="3660775" y="2786063"/>
          <p14:tracePt t="2143" x="3500438" y="2741613"/>
          <p14:tracePt t="2159" x="3340100" y="2705100"/>
          <p14:tracePt t="2176" x="3187700" y="2697163"/>
          <p14:tracePt t="2193" x="2946400" y="2697163"/>
          <p14:tracePt t="2209" x="2867025" y="2705100"/>
          <p14:tracePt t="2226" x="2822575" y="2724150"/>
          <p14:tracePt t="2243" x="2776538" y="2751138"/>
          <p14:tracePt t="2260" x="2768600" y="2759075"/>
          <p14:tracePt t="2276" x="2759075" y="2759075"/>
          <p14:tracePt t="2293" x="2759075" y="2768600"/>
          <p14:tracePt t="2310" x="2759075" y="2786063"/>
          <p14:tracePt t="2326" x="2759075" y="2795588"/>
          <p14:tracePt t="2343" x="2768600" y="2840038"/>
          <p14:tracePt t="2360" x="2776538" y="2894013"/>
          <p14:tracePt t="2376" x="2795588" y="2928938"/>
          <p14:tracePt t="2393" x="2822575" y="3000375"/>
          <p14:tracePt t="2411" x="2840038" y="3017838"/>
          <p14:tracePt t="2427" x="2847975" y="3054350"/>
          <p14:tracePt t="2443" x="2874963" y="3071813"/>
          <p14:tracePt t="2459" x="2901950" y="3116263"/>
          <p14:tracePt t="2477" x="2919413" y="3160713"/>
          <p14:tracePt t="2493" x="2946400" y="3187700"/>
          <p14:tracePt t="2509" x="2982913" y="3259138"/>
          <p14:tracePt t="2526" x="2990850" y="3276600"/>
          <p14:tracePt t="2542" x="3000375" y="3303588"/>
          <p14:tracePt t="2559" x="3009900" y="3313113"/>
          <p14:tracePt t="13112" x="3017838" y="3313113"/>
          <p14:tracePt t="13648" x="3027363" y="3313113"/>
          <p14:tracePt t="13660" x="3062288" y="3322638"/>
          <p14:tracePt t="13672" x="3125788" y="3348038"/>
          <p14:tracePt t="13683" x="3214688" y="3394075"/>
          <p14:tracePt t="13698" x="3348038" y="3482975"/>
          <p14:tracePt t="13711" x="3500438" y="3598863"/>
          <p14:tracePt t="13726" x="3670300" y="3732213"/>
          <p14:tracePt t="13743" x="3803650" y="3840163"/>
          <p14:tracePt t="13761" x="3965575" y="3965575"/>
          <p14:tracePt t="13777" x="4010025" y="4010025"/>
          <p14:tracePt t="13794" x="4044950" y="4037013"/>
          <p14:tracePt t="13810" x="4081463" y="4062413"/>
          <p14:tracePt t="13826" x="4081463" y="4089400"/>
          <p14:tracePt t="13842" x="4081463" y="4108450"/>
          <p14:tracePt t="13859" x="4081463" y="4152900"/>
          <p14:tracePt t="13877" x="4081463" y="4179888"/>
          <p14:tracePt t="13893" x="4062413" y="4197350"/>
          <p14:tracePt t="13909" x="4037013" y="4232275"/>
          <p14:tracePt t="13928" x="4027488" y="4241800"/>
          <p14:tracePt t="13943" x="4010025" y="4259263"/>
          <p14:tracePt t="13959" x="4010025" y="4268788"/>
          <p14:tracePt t="13978" x="4010025" y="4286250"/>
          <p14:tracePt t="14169" x="4010025" y="4313238"/>
          <p14:tracePt t="14182" x="4054475" y="4394200"/>
          <p14:tracePt t="14194" x="4098925" y="4483100"/>
          <p14:tracePt t="14206" x="4170363" y="4581525"/>
          <p14:tracePt t="14221" x="4268788" y="4705350"/>
          <p14:tracePt t="14232" x="4429125" y="4867275"/>
          <p14:tracePt t="14245" x="4608513" y="5000625"/>
          <p14:tracePt t="14260" x="4803775" y="5126038"/>
          <p14:tracePt t="14276" x="4983163" y="5205413"/>
          <p14:tracePt t="14294" x="5295900" y="5295900"/>
          <p14:tracePt t="14310" x="5429250" y="5295900"/>
          <p14:tracePt t="14327" x="5562600" y="5295900"/>
          <p14:tracePt t="14344" x="5768975" y="5295900"/>
          <p14:tracePt t="14362" x="5848350" y="5286375"/>
          <p14:tracePt t="14376" x="5911850" y="5268913"/>
          <p14:tracePt t="14393" x="5965825" y="5241925"/>
          <p14:tracePt t="14411" x="5983288" y="5232400"/>
          <p14:tracePt t="14427" x="5991225" y="5232400"/>
          <p14:tracePt t="14464" x="5991225" y="5224463"/>
          <p14:tracePt t="14474" x="6000750" y="5214938"/>
          <p14:tracePt t="14524" x="6010275" y="5214938"/>
          <p14:tracePt t="14551" x="6018213" y="5214938"/>
          <p14:tracePt t="14576" x="6027738" y="5205413"/>
          <p14:tracePt t="14588" x="6037263" y="5205413"/>
          <p14:tracePt t="14602" x="6045200" y="5205413"/>
          <p14:tracePt t="14613" x="6045200" y="5197475"/>
          <p14:tracePt t="14628" x="6054725" y="5197475"/>
          <p14:tracePt t="14643" x="6062663" y="5197475"/>
          <p14:tracePt t="14659" x="6072188" y="5197475"/>
          <p14:tracePt t="14703" x="6089650" y="5187950"/>
          <p14:tracePt t="15047" x="6161088" y="5170488"/>
          <p14:tracePt t="15059" x="6330950" y="5160963"/>
          <p14:tracePt t="15073" x="6626225" y="5143500"/>
          <p14:tracePt t="15086" x="6938963" y="5143500"/>
          <p14:tracePt t="15100" x="7251700" y="5143500"/>
          <p14:tracePt t="15111" x="7500938" y="5143500"/>
          <p14:tracePt t="15125" x="7705725" y="5160963"/>
          <p14:tracePt t="15142" x="7867650" y="5187950"/>
          <p14:tracePt t="15159" x="8081963" y="5224463"/>
          <p14:tracePt t="15176" x="8153400" y="5232400"/>
          <p14:tracePt t="15193" x="8205788" y="5241925"/>
          <p14:tracePt t="15210" x="8232775" y="5251450"/>
          <p14:tracePt t="15226" x="8251825" y="5251450"/>
          <p14:tracePt t="15243" x="8251825" y="5259388"/>
          <p14:tracePt t="15260" x="8251825" y="5268913"/>
          <p14:tracePt t="15340" x="8251825" y="5276850"/>
          <p14:tracePt t="15353" x="8242300" y="5276850"/>
          <p14:tracePt t="15366" x="8224838" y="5286375"/>
          <p14:tracePt t="15378" x="8170863" y="5303838"/>
          <p14:tracePt t="15393" x="8072438" y="5313363"/>
          <p14:tracePt t="15410" x="7894638" y="5313363"/>
          <p14:tracePt t="15427" x="7259638" y="5313363"/>
          <p14:tracePt t="15443" x="6946900" y="5313363"/>
          <p14:tracePt t="15459" x="6680200" y="5313363"/>
          <p14:tracePt t="15476" x="6161088" y="5394325"/>
          <p14:tracePt t="15493" x="5973763" y="5446713"/>
          <p14:tracePt t="15510" x="5848350" y="5483225"/>
          <p14:tracePt t="15526" x="5680075" y="5545138"/>
          <p14:tracePt t="15544" x="5634038" y="5562600"/>
          <p14:tracePt t="15559" x="5608638" y="5572125"/>
          <p14:tracePt t="15577" x="5599113" y="5572125"/>
          <p14:tracePt t="15593" x="5589588" y="5581650"/>
          <p14:tracePt t="15610" x="5589588" y="558958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Corticorubrospinal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>
              <a:spcBef>
                <a:spcPct val="20000"/>
              </a:spcBef>
              <a:buSzPct val="100000"/>
              <a:buNone/>
              <a:defRPr/>
            </a:pPr>
            <a:r>
              <a:rPr lang="en-AU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Fibers</a:t>
            </a: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primary motor cortex </a:t>
            </a:r>
            <a:r>
              <a:rPr lang="en-AU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synapse </a:t>
            </a: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large neurons in </a:t>
            </a:r>
            <a:r>
              <a:rPr lang="en-AU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magnocellular</a:t>
            </a: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portion of red </a:t>
            </a:r>
            <a:r>
              <a:rPr lang="en-AU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nuceus</a:t>
            </a: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</a:t>
            </a:r>
            <a:r>
              <a:rPr lang="en-AU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</a:t>
            </a:r>
            <a:r>
              <a:rPr lang="en-AU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AU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icorubral</a:t>
            </a:r>
            <a:r>
              <a:rPr lang="en-A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tract</a:t>
            </a:r>
          </a:p>
          <a:p>
            <a:pPr marL="269875" lvl="1" indent="-269875">
              <a:spcBef>
                <a:spcPct val="20000"/>
              </a:spcBef>
              <a:buSzPct val="100000"/>
              <a:buFont typeface="Wingdings 2" pitchFamily="18" charset="2"/>
              <a:buChar char="õ"/>
              <a:defRPr/>
            </a:pPr>
            <a:endParaRPr lang="en-AU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>
              <a:spcBef>
                <a:spcPct val="20000"/>
              </a:spcBef>
              <a:buSzPct val="100000"/>
              <a:buNone/>
              <a:defRPr/>
            </a:pPr>
            <a:endParaRPr lang="en-AU" alt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>
              <a:spcBef>
                <a:spcPct val="20000"/>
              </a:spcBef>
              <a:buSzPct val="100000"/>
              <a:buNone/>
              <a:defRPr/>
            </a:pPr>
            <a:r>
              <a:rPr lang="en-AU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Fibers</a:t>
            </a:r>
            <a:r>
              <a:rPr lang="en-AU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red nucleus to spinal cord </a:t>
            </a:r>
            <a:r>
              <a:rPr lang="en-A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</a:t>
            </a:r>
            <a:r>
              <a:rPr lang="en-AU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rubrospinal</a:t>
            </a:r>
            <a:r>
              <a:rPr lang="en-A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tract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crosses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opposite side in the lower brain stem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follows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course immediately adjacent and anterior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corticospinal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tract 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  <p:sp>
        <p:nvSpPr>
          <p:cNvPr id="6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13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97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41"/>
    </mc:Choice>
    <mc:Fallback xmlns="">
      <p:transition spd="slow" advTm="122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" x="5581650" y="5589588"/>
          <p14:tracePt t="469" x="5518150" y="5483225"/>
          <p14:tracePt t="482" x="5072063" y="4929188"/>
          <p14:tracePt t="495" x="4419600" y="4170363"/>
          <p14:tracePt t="508" x="3633788" y="3402013"/>
          <p14:tracePt t="521" x="2990850" y="2786063"/>
          <p14:tracePt t="532" x="2714625" y="2438400"/>
          <p14:tracePt t="547" x="2509838" y="2143125"/>
          <p14:tracePt t="564" x="2411413" y="2000250"/>
          <p14:tracePt t="581" x="2312988" y="1893888"/>
          <p14:tracePt t="597" x="2295525" y="1874838"/>
          <p14:tracePt t="613" x="2276475" y="1874838"/>
          <p14:tracePt t="813" x="2251075" y="1839913"/>
          <p14:tracePt t="828" x="2160588" y="1768475"/>
          <p14:tracePt t="838" x="2017713" y="1652588"/>
          <p14:tracePt t="852" x="1839913" y="1500188"/>
          <p14:tracePt t="866" x="1687513" y="1374775"/>
          <p14:tracePt t="880" x="1554163" y="1268413"/>
          <p14:tracePt t="897" x="1428750" y="1179513"/>
          <p14:tracePt t="914" x="1250950" y="1027113"/>
          <p14:tracePt t="932" x="1169988" y="973138"/>
          <p14:tracePt t="948" x="1125538" y="938213"/>
          <p14:tracePt t="964" x="1062038" y="884238"/>
          <p14:tracePt t="980" x="1044575" y="874713"/>
          <p14:tracePt t="997" x="1036638" y="857250"/>
          <p14:tracePt t="1014" x="990600" y="839788"/>
          <p14:tracePt t="1033" x="982663" y="830263"/>
          <p14:tracePt t="1047" x="965200" y="822325"/>
          <p14:tracePt t="1063" x="938213" y="795338"/>
          <p14:tracePt t="1081" x="901700" y="768350"/>
          <p14:tracePt t="1097" x="874713" y="731838"/>
          <p14:tracePt t="1114" x="795338" y="660400"/>
          <p14:tracePt t="1132" x="750888" y="615950"/>
          <p14:tracePt t="1147" x="723900" y="581025"/>
          <p14:tracePt t="1164" x="687388" y="554038"/>
          <p14:tracePt t="1180" x="633413" y="482600"/>
          <p14:tracePt t="1196" x="615950" y="465138"/>
          <p14:tracePt t="1212" x="608013" y="465138"/>
          <p14:tracePt t="1448" x="581025" y="465138"/>
          <p14:tracePt t="1461" x="554038" y="465138"/>
          <p14:tracePt t="1475" x="527050" y="465138"/>
          <p14:tracePt t="1485" x="490538" y="465138"/>
          <p14:tracePt t="1499" x="465138" y="455613"/>
          <p14:tracePt t="1513" x="438150" y="455613"/>
          <p14:tracePt t="1529" x="419100" y="455613"/>
          <p14:tracePt t="1546" x="411163" y="455613"/>
          <p14:tracePt t="1546" x="401638" y="455613"/>
          <p14:tracePt t="1564" x="393700" y="446088"/>
          <p14:tracePt t="1579" x="384175" y="438150"/>
          <p14:tracePt t="1614" x="374650" y="428625"/>
          <p14:tracePt t="1679" x="374650" y="419100"/>
          <p14:tracePt t="1715" x="374650" y="411163"/>
          <p14:tracePt t="1741" x="374650" y="401638"/>
          <p14:tracePt t="2623" x="527050" y="411163"/>
          <p14:tracePt t="2800" x="847725" y="544513"/>
          <p14:tracePt t="2816" x="1214438" y="679450"/>
          <p14:tracePt t="2824" x="1536700" y="803275"/>
          <p14:tracePt t="2836" x="1812925" y="928688"/>
          <p14:tracePt t="2848" x="1982788" y="1027113"/>
          <p14:tracePt t="2864" x="2108200" y="1108075"/>
          <p14:tracePt t="2880" x="2170113" y="1143000"/>
          <p14:tracePt t="2897" x="2241550" y="1204913"/>
          <p14:tracePt t="2914" x="2259013" y="1223963"/>
          <p14:tracePt t="2930" x="2268538" y="1231900"/>
          <p14:tracePt t="2947" x="2286000" y="1258888"/>
          <p14:tracePt t="2962" x="2295525" y="1285875"/>
          <p14:tracePt t="2980" x="2303463" y="1303338"/>
          <p14:tracePt t="2996" x="2303463" y="1312863"/>
          <p14:tracePt t="3012" x="2303463" y="1330325"/>
          <p14:tracePt t="3029" x="2303463" y="1339850"/>
          <p14:tracePt t="3052" x="2303463" y="1357313"/>
          <p14:tracePt t="3068" x="2303463" y="1366838"/>
          <p14:tracePt t="3079" x="2295525" y="1384300"/>
          <p14:tracePt t="3096" x="2295525" y="1401763"/>
          <p14:tracePt t="3112" x="2286000" y="1411288"/>
          <p14:tracePt t="3131" x="2276475" y="1419225"/>
          <p14:tracePt t="3147" x="2276475" y="1428750"/>
          <p14:tracePt t="11060" x="2268538" y="1438275"/>
          <p14:tracePt t="11552" x="2259013" y="1446213"/>
          <p14:tracePt t="11575" x="2251075" y="1446213"/>
          <p14:tracePt t="11627" x="2286000" y="1446213"/>
          <p14:tracePt t="11690" x="2339975" y="1446213"/>
          <p14:tracePt t="11704" x="2411413" y="1446213"/>
          <p14:tracePt t="11715" x="2482850" y="1446213"/>
          <p14:tracePt t="11729" x="2554288" y="1446213"/>
          <p14:tracePt t="11742" x="2625725" y="1446213"/>
          <p14:tracePt t="11754" x="2687638" y="1446213"/>
          <p14:tracePt t="11767" x="2741613" y="1438275"/>
          <p14:tracePt t="11781" x="2786063" y="1438275"/>
          <p14:tracePt t="11796" x="2813050" y="1438275"/>
          <p14:tracePt t="11813" x="2840038" y="1438275"/>
          <p14:tracePt t="11831" x="2847975" y="1438275"/>
          <p14:tracePt t="11846" x="2857500" y="1438275"/>
          <p14:tracePt t="12214" x="2884488" y="1438275"/>
          <p14:tracePt t="12225" x="2938463" y="1438275"/>
          <p14:tracePt t="12238" x="3036888" y="1455738"/>
          <p14:tracePt t="12251" x="3160713" y="1465263"/>
          <p14:tracePt t="12264" x="3340100" y="1465263"/>
          <p14:tracePt t="12279" x="3571875" y="1473200"/>
          <p14:tracePt t="12296" x="3759200" y="1473200"/>
          <p14:tracePt t="12313" x="4010025" y="1473200"/>
          <p14:tracePt t="12330" x="4089400" y="1473200"/>
          <p14:tracePt t="12346" x="4152900" y="1473200"/>
          <p14:tracePt t="12363" x="4232275" y="1473200"/>
          <p14:tracePt t="12380" x="4259263" y="1473200"/>
          <p14:tracePt t="12396" x="4276725" y="1473200"/>
          <p14:tracePt t="12413" x="4295775" y="1473200"/>
          <p14:tracePt t="12430" x="4303713" y="1473200"/>
          <p14:tracePt t="12455" x="4286250" y="1473200"/>
          <p14:tracePt t="12938" x="4232275" y="1473200"/>
          <p14:tracePt t="12952" x="4133850" y="1473200"/>
          <p14:tracePt t="12964" x="3990975" y="1473200"/>
          <p14:tracePt t="12976" x="3840163" y="1482725"/>
          <p14:tracePt t="12990" x="3633788" y="1509713"/>
          <p14:tracePt t="13002" x="3384550" y="1527175"/>
          <p14:tracePt t="13018" x="3179763" y="1536700"/>
          <p14:tracePt t="13029" x="2990850" y="1536700"/>
          <p14:tracePt t="13046" x="2795588" y="1536700"/>
          <p14:tracePt t="13063" x="2490788" y="1500188"/>
          <p14:tracePt t="13080" x="2330450" y="1465263"/>
          <p14:tracePt t="13096" x="2224088" y="1428750"/>
          <p14:tracePt t="13113" x="2044700" y="1366838"/>
          <p14:tracePt t="13133" x="1990725" y="1339850"/>
          <p14:tracePt t="13146" x="1955800" y="1322388"/>
          <p14:tracePt t="13163" x="1911350" y="1303338"/>
          <p14:tracePt t="13182" x="1901825" y="1295400"/>
          <p14:tracePt t="13196" x="1893888" y="1295400"/>
          <p14:tracePt t="13213" x="1884363" y="1295400"/>
          <p14:tracePt t="13268" x="1866900" y="1295400"/>
          <p14:tracePt t="13294" x="1847850" y="1295400"/>
          <p14:tracePt t="13309" x="1822450" y="1295400"/>
          <p14:tracePt t="13320" x="1785938" y="1285875"/>
          <p14:tracePt t="13333" x="1741488" y="1276350"/>
          <p14:tracePt t="13347" x="1697038" y="1268413"/>
          <p14:tracePt t="13363" x="1660525" y="1258888"/>
          <p14:tracePt t="13380" x="1625600" y="1250950"/>
          <p14:tracePt t="13397" x="1608138" y="1241425"/>
          <p14:tracePt t="13413" x="1598613" y="1241425"/>
          <p14:tracePt t="13435" x="1616075" y="1241425"/>
          <p14:tracePt t="13601" x="1633538" y="1241425"/>
          <p14:tracePt t="13614" x="1670050" y="1241425"/>
          <p14:tracePt t="13627" x="1724025" y="1241425"/>
          <p14:tracePt t="13640" x="1768475" y="1241425"/>
          <p14:tracePt t="13652" x="1830388" y="1241425"/>
          <p14:tracePt t="13664" x="1884363" y="1250950"/>
          <p14:tracePt t="13679" x="1919288" y="1258888"/>
          <p14:tracePt t="13696" x="1973263" y="1258888"/>
          <p14:tracePt t="13713" x="2044700" y="1276350"/>
          <p14:tracePt t="13731" x="2098675" y="1285875"/>
          <p14:tracePt t="13746" x="2143125" y="1285875"/>
          <p14:tracePt t="13763" x="2232025" y="1285875"/>
          <p14:tracePt t="13780" x="2268538" y="1285875"/>
          <p14:tracePt t="13796" x="2303463" y="1285875"/>
          <p14:tracePt t="13813" x="2393950" y="1295400"/>
          <p14:tracePt t="13830" x="2419350" y="1295400"/>
          <p14:tracePt t="13846" x="2438400" y="1295400"/>
          <p14:tracePt t="13863" x="2446338" y="1295400"/>
          <p14:tracePt t="13879" x="2465388" y="1295400"/>
          <p14:tracePt t="13897" x="2473325" y="1295400"/>
          <p14:tracePt t="13933" x="2482850" y="1295400"/>
          <p14:tracePt t="13958" x="2490788" y="1295400"/>
          <p14:tracePt t="13970" x="2500313" y="1295400"/>
          <p14:tracePt t="13983" x="2517775" y="1295400"/>
          <p14:tracePt t="13995" x="2527300" y="1295400"/>
          <p14:tracePt t="14009" x="2544763" y="1295400"/>
          <p14:tracePt t="14021" x="2562225" y="1295400"/>
          <p14:tracePt t="14034" x="2581275" y="1295400"/>
          <p14:tracePt t="14047" x="2598738" y="1295400"/>
          <p14:tracePt t="14063" x="2625725" y="1295400"/>
          <p14:tracePt t="14079" x="2643188" y="1295400"/>
          <p14:tracePt t="14096" x="2660650" y="1295400"/>
          <p14:tracePt t="14113" x="2679700" y="1295400"/>
          <p14:tracePt t="14130" x="2687638" y="1295400"/>
          <p14:tracePt t="14148" x="2697163" y="1295400"/>
          <p14:tracePt t="14453" x="2724150" y="1295400"/>
          <p14:tracePt t="14467" x="2786063" y="1295400"/>
          <p14:tracePt t="14481" x="2894013" y="1295400"/>
          <p14:tracePt t="14493" x="2990850" y="1295400"/>
          <p14:tracePt t="14506" x="3116263" y="1295400"/>
          <p14:tracePt t="14517" x="3232150" y="1295400"/>
          <p14:tracePt t="14531" x="3340100" y="1295400"/>
          <p14:tracePt t="14546" x="3455988" y="1295400"/>
          <p14:tracePt t="14563" x="3562350" y="1295400"/>
          <p14:tracePt t="14580" x="3776663" y="1312863"/>
          <p14:tracePt t="14596" x="3857625" y="1322388"/>
          <p14:tracePt t="14613" x="3956050" y="1322388"/>
          <p14:tracePt t="14630" x="4098925" y="1322388"/>
          <p14:tracePt t="14647" x="4160838" y="1322388"/>
          <p14:tracePt t="14663" x="4187825" y="1322388"/>
          <p14:tracePt t="14680" x="4232275" y="1322388"/>
          <p14:tracePt t="14698" x="4241800" y="1322388"/>
          <p14:tracePt t="14713" x="4251325" y="1322388"/>
          <p14:tracePt t="14734" x="4241800" y="1322388"/>
          <p14:tracePt t="14888" x="4232275" y="1322388"/>
          <p14:tracePt t="14900" x="4224338" y="1322388"/>
          <p14:tracePt t="14913" x="4214813" y="1322388"/>
          <p14:tracePt t="14925" x="4205288" y="1322388"/>
          <p14:tracePt t="14938" x="4187825" y="1322388"/>
          <p14:tracePt t="14951" x="4160838" y="1322388"/>
          <p14:tracePt t="14964" x="4098925" y="1322388"/>
          <p14:tracePt t="14979" x="4000500" y="1322388"/>
          <p14:tracePt t="14997" x="3660775" y="1322388"/>
          <p14:tracePt t="15014" x="3357563" y="1322388"/>
          <p14:tracePt t="15030" x="3062288" y="1339850"/>
          <p14:tracePt t="15046" x="2741613" y="1357313"/>
          <p14:tracePt t="15062" x="2259013" y="1357313"/>
          <p14:tracePt t="15079" x="2125663" y="1357313"/>
          <p14:tracePt t="15095" x="2009775" y="1347788"/>
          <p14:tracePt t="15112" x="1839913" y="1303338"/>
          <p14:tracePt t="15130" x="1768475" y="1285875"/>
          <p14:tracePt t="15146" x="1697038" y="1258888"/>
          <p14:tracePt t="15162" x="1616075" y="1231900"/>
          <p14:tracePt t="15181" x="1598613" y="1214438"/>
          <p14:tracePt t="15196" x="1571625" y="1204913"/>
          <p14:tracePt t="15213" x="1544638" y="1187450"/>
          <p14:tracePt t="15230" x="1446213" y="1143000"/>
          <p14:tracePt t="15247" x="1411288" y="1125538"/>
          <p14:tracePt t="15263" x="1339850" y="1116013"/>
          <p14:tracePt t="15281" x="1330325" y="1108075"/>
          <p14:tracePt t="15297" x="1322388" y="1098550"/>
          <p14:tracePt t="15563" x="1312863" y="1071563"/>
          <p14:tracePt t="15574" x="1295400" y="1044575"/>
          <p14:tracePt t="15587" x="1276350" y="982663"/>
          <p14:tracePt t="15602" x="1268413" y="911225"/>
          <p14:tracePt t="15614" x="1258888" y="847725"/>
          <p14:tracePt t="15630" x="1258888" y="785813"/>
          <p14:tracePt t="15646" x="1285875" y="704850"/>
          <p14:tracePt t="15664" x="1312863" y="679450"/>
          <p14:tracePt t="15680" x="1401763" y="625475"/>
          <p14:tracePt t="15696" x="1581150" y="581025"/>
          <p14:tracePt t="15713" x="2027238" y="554038"/>
          <p14:tracePt t="15730" x="2224088" y="554038"/>
          <p14:tracePt t="15746" x="2357438" y="561975"/>
          <p14:tracePt t="15763" x="2509838" y="598488"/>
          <p14:tracePt t="15780" x="2536825" y="608013"/>
          <p14:tracePt t="15797" x="2554288" y="625475"/>
          <p14:tracePt t="15813" x="2581275" y="679450"/>
          <p14:tracePt t="15830" x="2598738" y="758825"/>
          <p14:tracePt t="15846" x="2598738" y="830263"/>
          <p14:tracePt t="15863" x="2598738" y="946150"/>
          <p14:tracePt t="15882" x="2598738" y="1000125"/>
          <p14:tracePt t="15896" x="2571750" y="1027113"/>
          <p14:tracePt t="15913" x="2536825" y="1089025"/>
          <p14:tracePt t="15931" x="2500313" y="1125538"/>
          <p14:tracePt t="15947" x="2465388" y="1160463"/>
          <p14:tracePt t="15963" x="2401888" y="1196975"/>
          <p14:tracePt t="15980" x="2303463" y="1268413"/>
          <p14:tracePt t="15997" x="2268538" y="1285875"/>
          <p14:tracePt t="16013" x="2224088" y="1295400"/>
          <p14:tracePt t="16030" x="2179638" y="1295400"/>
          <p14:tracePt t="16046" x="2160588" y="1295400"/>
          <p14:tracePt t="16062" x="2152650" y="1295400"/>
          <p14:tracePt t="16079" x="2133600" y="1285875"/>
          <p14:tracePt t="16097" x="2133600" y="1276350"/>
          <p14:tracePt t="16147" x="2143125" y="1276350"/>
          <p14:tracePt t="16417" x="2179638" y="1285875"/>
          <p14:tracePt t="16428" x="2251075" y="1303338"/>
          <p14:tracePt t="16441" x="2393950" y="1330325"/>
          <p14:tracePt t="16454" x="2544763" y="1357313"/>
          <p14:tracePt t="16467" x="2759075" y="1393825"/>
          <p14:tracePt t="16480" x="2965450" y="1419225"/>
          <p14:tracePt t="16496" x="3089275" y="1428750"/>
          <p14:tracePt t="16513" x="3286125" y="1438275"/>
          <p14:tracePt t="16531" x="3348038" y="1438275"/>
          <p14:tracePt t="16547" x="3411538" y="1428750"/>
          <p14:tracePt t="16562" x="3509963" y="1374775"/>
          <p14:tracePt t="16580" x="3536950" y="1339850"/>
          <p14:tracePt t="16596" x="3581400" y="1295400"/>
          <p14:tracePt t="16612" x="3598863" y="1250950"/>
          <p14:tracePt t="16629" x="3625850" y="1187450"/>
          <p14:tracePt t="16646" x="3625850" y="1160463"/>
          <p14:tracePt t="16662" x="3625850" y="1143000"/>
          <p14:tracePt t="16679" x="3616325" y="1089025"/>
          <p14:tracePt t="16696" x="3589338" y="1044575"/>
          <p14:tracePt t="16713" x="3554413" y="1000125"/>
          <p14:tracePt t="16730" x="3473450" y="884238"/>
          <p14:tracePt t="16747" x="3438525" y="830263"/>
          <p14:tracePt t="16763" x="3394075" y="795338"/>
          <p14:tracePt t="16780" x="3303588" y="723900"/>
          <p14:tracePt t="16798" x="3259138" y="687388"/>
          <p14:tracePt t="16813" x="3214688" y="669925"/>
          <p14:tracePt t="16830" x="3160713" y="652463"/>
          <p14:tracePt t="16846" x="3108325" y="652463"/>
          <p14:tracePt t="16864" x="3071813" y="642938"/>
          <p14:tracePt t="16880" x="3036888" y="642938"/>
          <p14:tracePt t="16896" x="2982913" y="642938"/>
          <p14:tracePt t="16913" x="2965450" y="642938"/>
          <p14:tracePt t="16930" x="2955925" y="642938"/>
          <p14:tracePt t="16947" x="2938463" y="652463"/>
          <p14:tracePt t="16963" x="2928938" y="652463"/>
          <p14:tracePt t="16980" x="2928938" y="660400"/>
          <p14:tracePt t="16996" x="2911475" y="660400"/>
          <p14:tracePt t="17015" x="2911475" y="679450"/>
          <p14:tracePt t="17030" x="2901950" y="696913"/>
          <p14:tracePt t="17046" x="2894013" y="731838"/>
          <p14:tracePt t="17064" x="2894013" y="839788"/>
          <p14:tracePt t="17080" x="2894013" y="911225"/>
          <p14:tracePt t="17097" x="2911475" y="990600"/>
          <p14:tracePt t="17113" x="3000375" y="1143000"/>
          <p14:tracePt t="17130" x="3071813" y="1204913"/>
          <p14:tracePt t="17146" x="3160713" y="1276350"/>
          <p14:tracePt t="17163" x="3330575" y="1357313"/>
          <p14:tracePt t="17181" x="3394075" y="1366838"/>
          <p14:tracePt t="17196" x="3455988" y="1366838"/>
          <p14:tracePt t="17213" x="3490913" y="1366838"/>
          <p14:tracePt t="17230" x="3527425" y="1366838"/>
          <p14:tracePt t="17247" x="3536950" y="1357313"/>
          <p14:tracePt t="17263" x="3536950" y="1347788"/>
          <p14:tracePt t="17281" x="3544888" y="1339850"/>
          <p14:tracePt t="17297" x="3544888" y="1330325"/>
          <p14:tracePt t="17313" x="3544888" y="1322388"/>
          <p14:tracePt t="17330" x="3544888" y="1312863"/>
          <p14:tracePt t="17356" x="3544888" y="1303338"/>
          <p14:tracePt t="20014" x="3554413" y="1303338"/>
          <p14:tracePt t="20286" x="3571875" y="1303338"/>
          <p14:tracePt t="20298" x="3625850" y="1303338"/>
          <p14:tracePt t="20311" x="3670300" y="1303338"/>
          <p14:tracePt t="20324" x="3732213" y="1303338"/>
          <p14:tracePt t="20338" x="3786188" y="1303338"/>
          <p14:tracePt t="20349" x="3813175" y="1303338"/>
          <p14:tracePt t="20364" x="3848100" y="1303338"/>
          <p14:tracePt t="20380" x="3875088" y="1303338"/>
          <p14:tracePt t="20604" x="3919538" y="1303338"/>
          <p14:tracePt t="20618" x="4027488" y="1303338"/>
          <p14:tracePt t="20630" x="4187825" y="1303338"/>
          <p14:tracePt t="20643" x="4402138" y="1303338"/>
          <p14:tracePt t="20656" x="4608513" y="1303338"/>
          <p14:tracePt t="20669" x="4751388" y="1258888"/>
          <p14:tracePt t="20682" x="4867275" y="1204913"/>
          <p14:tracePt t="20696" x="4938713" y="1160463"/>
          <p14:tracePt t="20713" x="4991100" y="1125538"/>
          <p14:tracePt t="20731" x="5027613" y="1071563"/>
          <p14:tracePt t="20747" x="5027613" y="1054100"/>
          <p14:tracePt t="20763" x="5027613" y="1027113"/>
          <p14:tracePt t="20780" x="4983163" y="946150"/>
          <p14:tracePt t="20797" x="4929188" y="884238"/>
          <p14:tracePt t="20813" x="4857750" y="822325"/>
          <p14:tracePt t="20830" x="4741863" y="750888"/>
          <p14:tracePt t="20847" x="4687888" y="731838"/>
          <p14:tracePt t="20863" x="4625975" y="723900"/>
          <p14:tracePt t="20880" x="4562475" y="723900"/>
          <p14:tracePt t="20900" x="4537075" y="723900"/>
          <p14:tracePt t="20913" x="4500563" y="750888"/>
          <p14:tracePt t="20930" x="4473575" y="785813"/>
          <p14:tracePt t="20947" x="4384675" y="938213"/>
          <p14:tracePt t="20963" x="4348163" y="1027113"/>
          <p14:tracePt t="20980" x="4313238" y="1098550"/>
          <p14:tracePt t="20996" x="4276725" y="1204913"/>
          <p14:tracePt t="21013" x="4276725" y="1214438"/>
          <p14:tracePt t="21030" x="4268788" y="1223963"/>
          <p14:tracePt t="21046" x="4268788" y="1241425"/>
          <p14:tracePt t="21063" x="4268788" y="1250950"/>
          <p14:tracePt t="21102" x="4268788" y="1258888"/>
          <p14:tracePt t="21178" x="4286250" y="1268413"/>
          <p14:tracePt t="21190" x="4303713" y="1285875"/>
          <p14:tracePt t="21203" x="4322763" y="1303338"/>
          <p14:tracePt t="21214" x="4340225" y="1322388"/>
          <p14:tracePt t="21230" x="4367213" y="1339850"/>
          <p14:tracePt t="21247" x="4384675" y="1347788"/>
          <p14:tracePt t="21263" x="4411663" y="1366838"/>
          <p14:tracePt t="21281" x="4411663" y="1374775"/>
          <p14:tracePt t="21297" x="4419600" y="1374775"/>
          <p14:tracePt t="21313" x="4375150" y="1384300"/>
          <p14:tracePt t="21891" x="4268788" y="1393825"/>
          <p14:tracePt t="21903" x="4089400" y="1411288"/>
          <p14:tracePt t="21915" x="3857625" y="1419225"/>
          <p14:tracePt t="21928" x="3581400" y="1465263"/>
          <p14:tracePt t="21941" x="3348038" y="1509713"/>
          <p14:tracePt t="21954" x="3125788" y="1562100"/>
          <p14:tracePt t="21967" x="2938463" y="1616075"/>
          <p14:tracePt t="21981" x="2803525" y="1670050"/>
          <p14:tracePt t="21996" x="2697163" y="1714500"/>
          <p14:tracePt t="22013" x="2527300" y="1830388"/>
          <p14:tracePt t="22031" x="2465388" y="1884363"/>
          <p14:tracePt t="22047" x="2419350" y="1928813"/>
          <p14:tracePt t="22063" x="2384425" y="1965325"/>
          <p14:tracePt t="22080" x="2322513" y="2054225"/>
          <p14:tracePt t="22097" x="2295525" y="2098675"/>
          <p14:tracePt t="22113" x="2268538" y="2160588"/>
          <p14:tracePt t="22130" x="2241550" y="2241550"/>
          <p14:tracePt t="22147" x="2241550" y="2259013"/>
          <p14:tracePt t="22163" x="2232025" y="2276475"/>
          <p14:tracePt t="22180" x="2232025" y="2286000"/>
          <p14:tracePt t="22197" x="2232025" y="2295525"/>
          <p14:tracePt t="22234" x="2232025" y="2276475"/>
          <p14:tracePt t="22387" x="2232025" y="2241550"/>
          <p14:tracePt t="22399" x="2224088" y="2160588"/>
          <p14:tracePt t="22413" x="2205038" y="2071688"/>
          <p14:tracePt t="22426" x="2187575" y="1946275"/>
          <p14:tracePt t="22438" x="2152650" y="1812925"/>
          <p14:tracePt t="22451" x="2125663" y="1704975"/>
          <p14:tracePt t="22465" x="2116138" y="1616075"/>
          <p14:tracePt t="22480" x="2108200" y="1571625"/>
          <p14:tracePt t="22496" x="2108200" y="1544638"/>
          <p14:tracePt t="22515" x="2098675" y="1536700"/>
          <p14:tracePt t="93182" x="2089150" y="1544638"/>
          <p14:tracePt t="93444" x="2044700" y="1571625"/>
          <p14:tracePt t="93457" x="1955800" y="1598613"/>
          <p14:tracePt t="93468" x="1857375" y="1625600"/>
          <p14:tracePt t="93483" x="1751013" y="1660525"/>
          <p14:tracePt t="93499" x="1652588" y="1679575"/>
          <p14:tracePt t="93516" x="1571625" y="1679575"/>
          <p14:tracePt t="93533" x="1465263" y="1670050"/>
          <p14:tracePt t="93549" x="1446213" y="1652588"/>
          <p14:tracePt t="93566" x="1438275" y="1643063"/>
          <p14:tracePt t="93583" x="1428750" y="1589088"/>
          <p14:tracePt t="93599" x="1438275" y="1544638"/>
          <p14:tracePt t="93615" x="1490663" y="1473200"/>
          <p14:tracePt t="93632" x="1679575" y="1322388"/>
          <p14:tracePt t="93650" x="1768475" y="1285875"/>
          <p14:tracePt t="93665" x="1866900" y="1250950"/>
          <p14:tracePt t="93682" x="2000250" y="1258888"/>
          <p14:tracePt t="93700" x="2062163" y="1312863"/>
          <p14:tracePt t="93716" x="2108200" y="1357313"/>
          <p14:tracePt t="93733" x="2179638" y="1465263"/>
          <p14:tracePt t="93751" x="2205038" y="1517650"/>
          <p14:tracePt t="93765" x="2224088" y="1562100"/>
          <p14:tracePt t="93782" x="2232025" y="1589088"/>
          <p14:tracePt t="93799" x="2232025" y="1616075"/>
          <p14:tracePt t="93815" x="2232025" y="16256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197" y="1825625"/>
            <a:ext cx="5221605" cy="435133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  <p:sp>
        <p:nvSpPr>
          <p:cNvPr id="6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14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3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42"/>
    </mc:Choice>
    <mc:Fallback xmlns="">
      <p:transition spd="slow" advTm="26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88" x="2241550" y="1633538"/>
          <p14:tracePt t="1296" x="2251075" y="1660525"/>
          <p14:tracePt t="1309" x="2286000" y="1704975"/>
          <p14:tracePt t="1321" x="2384425" y="1812925"/>
          <p14:tracePt t="1335" x="2581275" y="2044700"/>
          <p14:tracePt t="1348" x="2840038" y="2295525"/>
          <p14:tracePt t="1360" x="3160713" y="2554288"/>
          <p14:tracePt t="1375" x="3500438" y="2786063"/>
          <p14:tracePt t="1391" x="3857625" y="2990850"/>
          <p14:tracePt t="1408" x="4537075" y="3224213"/>
          <p14:tracePt t="1425" x="4840288" y="3251200"/>
          <p14:tracePt t="1442" x="5062538" y="3251200"/>
          <p14:tracePt t="1458" x="5384800" y="3152775"/>
          <p14:tracePt t="1476" x="5491163" y="3071813"/>
          <p14:tracePt t="1491" x="5599113" y="2919413"/>
          <p14:tracePt t="1508" x="5776913" y="2419350"/>
          <p14:tracePt t="1526" x="5803900" y="2098675"/>
          <p14:tracePt t="1541" x="5786438" y="1803400"/>
          <p14:tracePt t="1558" x="5705475" y="1571625"/>
          <p14:tracePt t="1575" x="5483225" y="1295400"/>
          <p14:tracePt t="1592" x="5313363" y="1169988"/>
          <p14:tracePt t="1608" x="5153025" y="1098550"/>
          <p14:tracePt t="1625" x="4919663" y="1071563"/>
          <p14:tracePt t="1643" x="4813300" y="1071563"/>
          <p14:tracePt t="1658" x="4714875" y="1098550"/>
          <p14:tracePt t="1675" x="4581525" y="1223963"/>
          <p14:tracePt t="1693" x="4518025" y="1312863"/>
          <p14:tracePt t="1708" x="4465638" y="1411288"/>
          <p14:tracePt t="1725" x="4411663" y="1562100"/>
          <p14:tracePt t="1742" x="4402138" y="1625600"/>
          <p14:tracePt t="1758" x="4402138" y="1687513"/>
          <p14:tracePt t="1775" x="4402138" y="1724025"/>
          <p14:tracePt t="1791" x="4402138" y="1776413"/>
          <p14:tracePt t="1808" x="4419600" y="1803400"/>
          <p14:tracePt t="1825" x="4438650" y="1839913"/>
          <p14:tracePt t="1841" x="4456113" y="1866900"/>
          <p14:tracePt t="1859" x="4473575" y="1866900"/>
          <p14:tracePt t="2060" x="4510088" y="1866900"/>
          <p14:tracePt t="2072" x="4598988" y="1901825"/>
          <p14:tracePt t="2085" x="4759325" y="1955800"/>
          <p14:tracePt t="2099" x="4983163" y="2036763"/>
          <p14:tracePt t="2111" x="5205413" y="2125663"/>
          <p14:tracePt t="2125" x="5384800" y="2205038"/>
          <p14:tracePt t="2141" x="5545138" y="2276475"/>
          <p14:tracePt t="2158" x="5786438" y="2347913"/>
          <p14:tracePt t="2176" x="5875338" y="2366963"/>
          <p14:tracePt t="2191" x="5938838" y="2384425"/>
          <p14:tracePt t="2208" x="6018213" y="2384425"/>
          <p14:tracePt t="2226" x="6037263" y="2384425"/>
          <p14:tracePt t="2241" x="6054725" y="2384425"/>
          <p14:tracePt t="2258" x="6072188" y="2374900"/>
          <p14:tracePt t="2275" x="6116638" y="2330450"/>
          <p14:tracePt t="2292" x="6143625" y="2276475"/>
          <p14:tracePt t="2308" x="6161088" y="2224088"/>
          <p14:tracePt t="2324" x="6170613" y="2170113"/>
          <p14:tracePt t="2342" x="6170613" y="2143125"/>
          <p14:tracePt t="2358" x="6161088" y="2125663"/>
          <p14:tracePt t="2374" x="6099175" y="2108200"/>
          <p14:tracePt t="2391" x="5956300" y="2081213"/>
          <p14:tracePt t="2408" x="5902325" y="2081213"/>
          <p14:tracePt t="2424" x="5857875" y="2081213"/>
          <p14:tracePt t="2424" x="5830888" y="2081213"/>
          <p14:tracePt t="2442" x="5803900" y="2081213"/>
          <p14:tracePt t="2458" x="5795963" y="2081213"/>
          <p14:tracePt t="2475" x="5776913" y="2081213"/>
          <p14:tracePt t="2492" x="5776913" y="2062163"/>
          <p14:tracePt t="2660" x="5803900" y="2062163"/>
          <p14:tracePt t="2672" x="5848350" y="2044700"/>
          <p14:tracePt t="2684" x="5919788" y="2036763"/>
          <p14:tracePt t="2698" x="5991225" y="2017713"/>
          <p14:tracePt t="2713" x="6054725" y="2009775"/>
          <p14:tracePt t="2725" x="6108700" y="2000250"/>
          <p14:tracePt t="2741" x="6134100" y="2000250"/>
          <p14:tracePt t="2758" x="6153150" y="2000250"/>
          <p14:tracePt t="2776" x="6161088" y="2000250"/>
          <p14:tracePt t="2791" x="6170613" y="2009775"/>
          <p14:tracePt t="2863" x="6170613" y="2017713"/>
          <p14:tracePt t="2876" x="6170613" y="2027238"/>
          <p14:tracePt t="2889" x="6170613" y="2044700"/>
          <p14:tracePt t="2901" x="6180138" y="2062163"/>
          <p14:tracePt t="2915" x="6180138" y="2081213"/>
          <p14:tracePt t="2926" x="6180138" y="2098675"/>
          <p14:tracePt t="2941" x="6180138" y="2116138"/>
          <p14:tracePt t="2958" x="6180138" y="2143125"/>
          <p14:tracePt t="2974" x="6180138" y="2197100"/>
          <p14:tracePt t="2992" x="6170613" y="2224088"/>
          <p14:tracePt t="3008" x="6161088" y="2259013"/>
          <p14:tracePt t="3025" x="6143625" y="2322513"/>
          <p14:tracePt t="3042" x="6134100" y="2347913"/>
          <p14:tracePt t="3057" x="6116638" y="2374900"/>
          <p14:tracePt t="3074" x="6116638" y="2401888"/>
          <p14:tracePt t="3090" x="6099175" y="2438400"/>
          <p14:tracePt t="3108" x="6081713" y="2455863"/>
          <p14:tracePt t="3385" x="6062663" y="2465388"/>
          <p14:tracePt t="3398" x="6054725" y="2473325"/>
          <p14:tracePt t="3411" x="6027738" y="2490788"/>
          <p14:tracePt t="3422" x="6018213" y="2509838"/>
          <p14:tracePt t="3436" x="6010275" y="2527300"/>
          <p14:tracePt t="3449" x="5991225" y="2536825"/>
          <p14:tracePt t="3462" x="5983288" y="2554288"/>
          <p14:tracePt t="3476" x="5973763" y="2571750"/>
          <p14:tracePt t="3500" x="5965825" y="2581275"/>
          <p14:tracePt t="3526" x="5965825" y="2589213"/>
          <p14:tracePt t="3538" x="5956300" y="2608263"/>
          <p14:tracePt t="3563" x="5946775" y="2616200"/>
          <p14:tracePt t="3577" x="5946775" y="2625725"/>
          <p14:tracePt t="3588" x="5946775" y="2643188"/>
          <p14:tracePt t="3602" x="5938838" y="2643188"/>
          <p14:tracePt t="3614" x="5929313" y="2660650"/>
          <p14:tracePt t="3628" x="5929313" y="2652713"/>
          <p14:tracePt t="3729" x="5929313" y="2625725"/>
          <p14:tracePt t="3743" x="5929313" y="2598738"/>
          <p14:tracePt t="3755" x="5929313" y="2562225"/>
          <p14:tracePt t="3769" x="5946775" y="2544763"/>
          <p14:tracePt t="3783" x="5965825" y="2527300"/>
          <p14:tracePt t="3820" x="5973763" y="2500313"/>
          <p14:tracePt t="3831" x="5983288" y="2500313"/>
          <p14:tracePt t="3845" x="5983288" y="2482850"/>
          <p14:tracePt t="4342" x="5991225" y="2473325"/>
          <p14:tracePt t="4353" x="6000750" y="2455863"/>
          <p14:tracePt t="4366" x="6000750" y="2438400"/>
          <p14:tracePt t="4380" x="6000750" y="2411413"/>
          <p14:tracePt t="4392" x="6010275" y="2393950"/>
          <p14:tracePt t="4408" x="6018213" y="2384425"/>
          <p14:tracePt t="4430" x="6018213" y="2374900"/>
          <p14:tracePt t="4455" x="6018213" y="2366963"/>
          <p14:tracePt t="4468" x="6027738" y="2366963"/>
          <p14:tracePt t="4557" x="6027738" y="2357438"/>
          <p14:tracePt t="4569" x="6027738" y="2347913"/>
          <p14:tracePt t="4595" x="6037263" y="2347913"/>
          <p14:tracePt t="5207" x="6054725" y="2347913"/>
          <p14:tracePt t="5233" x="6062663" y="2347913"/>
          <p14:tracePt t="5247" x="6072188" y="2347913"/>
          <p14:tracePt t="5260" x="6089650" y="2339975"/>
          <p14:tracePt t="5271" x="6089650" y="2330450"/>
          <p14:tracePt t="5283" x="6099175" y="2330450"/>
          <p14:tracePt t="5296" x="6099175" y="2322513"/>
          <p14:tracePt t="5309" x="6099175" y="2312988"/>
          <p14:tracePt t="5325" x="6099175" y="2295525"/>
          <p14:tracePt t="5342" x="6099175" y="2268538"/>
          <p14:tracePt t="5358" x="6062663" y="2232025"/>
          <p14:tracePt t="5374" x="6045200" y="2205038"/>
          <p14:tracePt t="5391" x="6010275" y="2197100"/>
          <p14:tracePt t="5407" x="5973763" y="2179638"/>
          <p14:tracePt t="5425" x="5956300" y="2179638"/>
          <p14:tracePt t="5441" x="5946775" y="2179638"/>
          <p14:tracePt t="5463" x="5938838" y="2197100"/>
          <p14:tracePt t="5513" x="5929313" y="2224088"/>
          <p14:tracePt t="5525" x="5929313" y="2259013"/>
          <p14:tracePt t="5537" x="5929313" y="2286000"/>
          <p14:tracePt t="5552" x="5929313" y="2303463"/>
          <p14:tracePt t="5564" x="5929313" y="2312988"/>
          <p14:tracePt t="5577" x="5929313" y="2330450"/>
          <p14:tracePt t="5591" x="5929313" y="2339975"/>
          <p14:tracePt t="5616" x="5938838" y="2339975"/>
          <p14:tracePt t="5655" x="5946775" y="2339975"/>
          <p14:tracePt t="5667" x="5956300" y="2330450"/>
          <p14:tracePt t="5678" x="5965825" y="2303463"/>
          <p14:tracePt t="5693" x="5973763" y="2276475"/>
          <p14:tracePt t="5708" x="5973763" y="2251075"/>
          <p14:tracePt t="5726" x="5973763" y="2224088"/>
          <p14:tracePt t="5742" x="5973763" y="2214563"/>
          <p14:tracePt t="5758" x="5965825" y="2224088"/>
          <p14:tracePt t="6265" x="5956300" y="2251075"/>
          <p14:tracePt t="6279" x="5929313" y="2295525"/>
          <p14:tracePt t="6290" x="5902325" y="2339975"/>
          <p14:tracePt t="6303" x="5884863" y="2384425"/>
          <p14:tracePt t="6316" x="5867400" y="2419350"/>
          <p14:tracePt t="6329" x="5867400" y="2446338"/>
          <p14:tracePt t="6341" x="5867400" y="2465388"/>
          <p14:tracePt t="6358" x="5857875" y="2482850"/>
          <p14:tracePt t="6375" x="5848350" y="2517775"/>
          <p14:tracePt t="6392" x="5848350" y="2536825"/>
          <p14:tracePt t="6408" x="5848350" y="2554288"/>
          <p14:tracePt t="6425" x="5848350" y="2571750"/>
          <p14:tracePt t="6441" x="5840413" y="2608263"/>
          <p14:tracePt t="6458" x="5840413" y="2625725"/>
          <p14:tracePt t="6475" x="5840413" y="2652713"/>
          <p14:tracePt t="6492" x="5840413" y="2679700"/>
          <p14:tracePt t="6508" x="5840413" y="2687638"/>
          <p14:tracePt t="6525" x="5840413" y="2697163"/>
          <p14:tracePt t="6541" x="5840413" y="2714625"/>
          <p14:tracePt t="6558" x="5840413" y="2732088"/>
          <p14:tracePt t="6800" x="5840413" y="2759075"/>
          <p14:tracePt t="6812" x="5840413" y="2786063"/>
          <p14:tracePt t="6825" x="5840413" y="2830513"/>
          <p14:tracePt t="6840" x="5840413" y="2894013"/>
          <p14:tracePt t="6851" x="5840413" y="2955925"/>
          <p14:tracePt t="6862" x="5840413" y="3009900"/>
          <p14:tracePt t="6876" x="5840413" y="3054350"/>
          <p14:tracePt t="6891" x="5840413" y="3098800"/>
          <p14:tracePt t="6908" x="5840413" y="3143250"/>
          <p14:tracePt t="6924" x="5848350" y="3205163"/>
          <p14:tracePt t="6942" x="5848350" y="3241675"/>
          <p14:tracePt t="6958" x="5857875" y="3259138"/>
          <p14:tracePt t="6974" x="5857875" y="3303588"/>
          <p14:tracePt t="6992" x="5867400" y="3330575"/>
          <p14:tracePt t="7009" x="5884863" y="3348038"/>
          <p14:tracePt t="7025" x="5902325" y="3419475"/>
          <p14:tracePt t="7043" x="5911850" y="3446463"/>
          <p14:tracePt t="7058" x="5919788" y="3465513"/>
          <p14:tracePt t="7075" x="5929313" y="3500438"/>
          <p14:tracePt t="7091" x="5956300" y="3544888"/>
          <p14:tracePt t="7108" x="5965825" y="3581400"/>
          <p14:tracePt t="7125" x="5983288" y="3633788"/>
          <p14:tracePt t="7141" x="6018213" y="3768725"/>
          <p14:tracePt t="7158" x="6027738" y="3830638"/>
          <p14:tracePt t="7174" x="6045200" y="3884613"/>
          <p14:tracePt t="7191" x="6062663" y="3965575"/>
          <p14:tracePt t="7211" x="6072188" y="3990975"/>
          <p14:tracePt t="7225" x="6072188" y="4000500"/>
          <p14:tracePt t="7241" x="6072188" y="4037013"/>
          <p14:tracePt t="7258" x="6081713" y="4037013"/>
          <p14:tracePt t="7274" x="6081713" y="4044950"/>
          <p14:tracePt t="7292" x="6089650" y="4062413"/>
          <p14:tracePt t="7309" x="6089650" y="4071938"/>
          <p14:tracePt t="7590" x="6089650" y="4081463"/>
          <p14:tracePt t="7601" x="6089650" y="4089400"/>
          <p14:tracePt t="7614" x="6089650" y="4098925"/>
          <p14:tracePt t="7639" x="6089650" y="4108450"/>
          <p14:tracePt t="7652" x="6081713" y="4108450"/>
          <p14:tracePt t="7716" x="6054725" y="4089400"/>
          <p14:tracePt t="7729" x="6027738" y="4071938"/>
          <p14:tracePt t="7741" x="6000750" y="4054475"/>
          <p14:tracePt t="7754" x="5983288" y="4044950"/>
          <p14:tracePt t="7767" x="5956300" y="4027488"/>
          <p14:tracePt t="7780" x="5938838" y="4017963"/>
          <p14:tracePt t="7793" x="5919788" y="4017963"/>
          <p14:tracePt t="7819" x="5911850" y="4017963"/>
          <p14:tracePt t="7843" x="5902325" y="4027488"/>
          <p14:tracePt t="7869" x="5894388" y="4044950"/>
          <p14:tracePt t="7882" x="5884863" y="4081463"/>
          <p14:tracePt t="7895" x="5875338" y="4116388"/>
          <p14:tracePt t="7909" x="5875338" y="4152900"/>
          <p14:tracePt t="7920" x="5867400" y="4179888"/>
          <p14:tracePt t="7932" x="5867400" y="4205288"/>
          <p14:tracePt t="7946" x="5867400" y="4224338"/>
          <p14:tracePt t="7960" x="5867400" y="4241800"/>
          <p14:tracePt t="7975" x="5867400" y="4251325"/>
          <p14:tracePt t="7991" x="5867400" y="4268788"/>
          <p14:tracePt t="8009" x="5875338" y="4295775"/>
          <p14:tracePt t="8025" x="5875338" y="4303713"/>
          <p14:tracePt t="8042" x="5894388" y="4322763"/>
          <p14:tracePt t="8058" x="5902325" y="4330700"/>
          <p14:tracePt t="8075" x="5919788" y="4340225"/>
          <p14:tracePt t="8092" x="5929313" y="4348163"/>
          <p14:tracePt t="8108" x="5973763" y="4348163"/>
          <p14:tracePt t="8125" x="5983288" y="4348163"/>
          <p14:tracePt t="8141" x="5991225" y="4348163"/>
          <p14:tracePt t="8158" x="6000750" y="4348163"/>
          <p14:tracePt t="8175" x="6010275" y="4348163"/>
          <p14:tracePt t="8191" x="6018213" y="4330700"/>
          <p14:tracePt t="8214" x="6018213" y="4303713"/>
          <p14:tracePt t="8226" x="6018213" y="4276725"/>
          <p14:tracePt t="8241" x="6018213" y="4251325"/>
          <p14:tracePt t="8258" x="6018213" y="4224338"/>
          <p14:tracePt t="8275" x="6018213" y="4187825"/>
          <p14:tracePt t="8291" x="6010275" y="4170363"/>
          <p14:tracePt t="8308" x="6000750" y="4160838"/>
          <p14:tracePt t="8324" x="5983288" y="4133850"/>
          <p14:tracePt t="8342" x="5973763" y="4125913"/>
          <p14:tracePt t="8358" x="5956300" y="4116388"/>
          <p14:tracePt t="8375" x="5929313" y="4098925"/>
          <p14:tracePt t="8392" x="5911850" y="4089400"/>
          <p14:tracePt t="8408" x="5894388" y="4089400"/>
          <p14:tracePt t="8424" x="5875338" y="4089400"/>
          <p14:tracePt t="8443" x="5867400" y="4089400"/>
          <p14:tracePt t="8458" x="5867400" y="4098925"/>
          <p14:tracePt t="8519" x="5857875" y="4116388"/>
          <p14:tracePt t="8531" x="5857875" y="4133850"/>
          <p14:tracePt t="8544" x="5857875" y="4152900"/>
          <p14:tracePt t="8556" x="5857875" y="4170363"/>
          <p14:tracePt t="8569" x="5857875" y="4187825"/>
          <p14:tracePt t="8583" x="5857875" y="4214813"/>
          <p14:tracePt t="8595" x="5857875" y="4232275"/>
          <p14:tracePt t="8609" x="5857875" y="4241800"/>
          <p14:tracePt t="8624" x="5857875" y="4259263"/>
          <p14:tracePt t="8642" x="5857875" y="4276725"/>
          <p14:tracePt t="8660" x="5867400" y="4286250"/>
          <p14:tracePt t="8675" x="5884863" y="4286250"/>
          <p14:tracePt t="8695" x="5894388" y="4286250"/>
          <p14:tracePt t="8710" x="5902325" y="4286250"/>
          <p14:tracePt t="8724" x="5919788" y="4286250"/>
          <p14:tracePt t="8741" x="5929313" y="4286250"/>
          <p14:tracePt t="8758" x="5946775" y="4286250"/>
          <p14:tracePt t="8775" x="5956300" y="4276725"/>
          <p14:tracePt t="8792" x="5965825" y="4276725"/>
          <p14:tracePt t="8808" x="5965825" y="4259263"/>
          <p14:tracePt t="8825" x="5965825" y="4251325"/>
          <p14:tracePt t="8841" x="5965825" y="4241800"/>
          <p14:tracePt t="8858" x="5965825" y="4205288"/>
          <p14:tracePt t="8877" x="5965825" y="4179888"/>
          <p14:tracePt t="8892" x="5956300" y="4152900"/>
          <p14:tracePt t="8908" x="5929313" y="4116388"/>
          <p14:tracePt t="8926" x="5911850" y="4098925"/>
          <p14:tracePt t="8941" x="5875338" y="4081463"/>
          <p14:tracePt t="8958" x="5857875" y="4071938"/>
          <p14:tracePt t="8975" x="5840413" y="4062413"/>
          <p14:tracePt t="8992" x="5822950" y="4062413"/>
          <p14:tracePt t="9009" x="5813425" y="4062413"/>
          <p14:tracePt t="9027" x="5803900" y="4071938"/>
          <p14:tracePt t="9054" x="5795963" y="4089400"/>
          <p14:tracePt t="9066" x="5786438" y="4125913"/>
          <p14:tracePt t="9080" x="5786438" y="4152900"/>
          <p14:tracePt t="9093" x="5786438" y="4187825"/>
          <p14:tracePt t="9108" x="5786438" y="4214813"/>
          <p14:tracePt t="9125" x="5786438" y="4232275"/>
          <p14:tracePt t="9141" x="5786438" y="4259263"/>
          <p14:tracePt t="9158" x="5786438" y="4286250"/>
          <p14:tracePt t="9175" x="5803900" y="4295775"/>
          <p14:tracePt t="9192" x="5822950" y="4303713"/>
          <p14:tracePt t="9208" x="5848350" y="4303713"/>
          <p14:tracePt t="9225" x="5894388" y="4303713"/>
          <p14:tracePt t="9241" x="5956300" y="4295775"/>
          <p14:tracePt t="9259" x="5991225" y="4276725"/>
          <p14:tracePt t="9275" x="6018213" y="4251325"/>
          <p14:tracePt t="9292" x="6062663" y="4187825"/>
          <p14:tracePt t="9309" x="6072188" y="4152900"/>
          <p14:tracePt t="9325" x="6081713" y="4125913"/>
          <p14:tracePt t="9342" x="6081713" y="4089400"/>
          <p14:tracePt t="9359" x="6081713" y="4071938"/>
          <p14:tracePt t="9375" x="6072188" y="4062413"/>
          <p14:tracePt t="9391" x="6054725" y="4044950"/>
          <p14:tracePt t="9408" x="6010275" y="4017963"/>
          <p14:tracePt t="9425" x="5983288" y="4017963"/>
          <p14:tracePt t="9441" x="5965825" y="4017963"/>
          <p14:tracePt t="9458" x="5938838" y="4017963"/>
          <p14:tracePt t="9475" x="5929313" y="4017963"/>
          <p14:tracePt t="9491" x="5919788" y="4017963"/>
          <p14:tracePt t="9537" x="5919788" y="4044950"/>
          <p14:tracePt t="9550" x="5911850" y="4071938"/>
          <p14:tracePt t="9563" x="5902325" y="4098925"/>
          <p14:tracePt t="9576" x="5902325" y="4116388"/>
          <p14:tracePt t="9592" x="5902325" y="4133850"/>
          <p14:tracePt t="9608" x="5902325" y="4143375"/>
          <p14:tracePt t="9628" x="5911850" y="4143375"/>
          <p14:tracePt t="9907" x="5919788" y="4143375"/>
          <p14:tracePt t="9920" x="5938838" y="4143375"/>
          <p14:tracePt t="9932" x="5956300" y="4152900"/>
          <p14:tracePt t="9945" x="5965825" y="4152900"/>
          <p14:tracePt t="9958" x="5973763" y="4160838"/>
          <p14:tracePt t="9974" x="5983288" y="4160838"/>
          <p14:tracePt t="9991" x="5991225" y="4160838"/>
          <p14:tracePt t="10009" x="6000750" y="4170363"/>
          <p14:tracePt t="10034" x="6000750" y="4187825"/>
          <p14:tracePt t="10046" x="6000750" y="4197350"/>
          <p14:tracePt t="10060" x="6000750" y="4205288"/>
          <p14:tracePt t="10075" x="6010275" y="4224338"/>
          <p14:tracePt t="10091" x="6010275" y="4241800"/>
          <p14:tracePt t="10108" x="6010275" y="4268788"/>
          <p14:tracePt t="10125" x="6010275" y="4286250"/>
          <p14:tracePt t="10141" x="6010275" y="4303713"/>
          <p14:tracePt t="10158" x="6010275" y="4313238"/>
          <p14:tracePt t="10175" x="5983288" y="4313238"/>
          <p14:tracePt t="10213" x="5973763" y="4313238"/>
          <p14:tracePt t="10225" x="5965825" y="4313238"/>
          <p14:tracePt t="10238" x="5956300" y="4313238"/>
          <p14:tracePt t="10252" x="5938838" y="4295775"/>
          <p14:tracePt t="10263" x="5911850" y="4251325"/>
          <p14:tracePt t="10277" x="5902325" y="4214813"/>
          <p14:tracePt t="10291" x="5894388" y="4160838"/>
          <p14:tracePt t="10308" x="5884863" y="4125913"/>
          <p14:tracePt t="10325" x="5884863" y="4062413"/>
          <p14:tracePt t="10342" x="5884863" y="4054475"/>
          <p14:tracePt t="10358" x="5884863" y="4044950"/>
          <p14:tracePt t="10375" x="5902325" y="4027488"/>
          <p14:tracePt t="10392" x="5911850" y="4017963"/>
          <p14:tracePt t="10408" x="5929313" y="4010025"/>
          <p14:tracePt t="10425" x="5983288" y="4010025"/>
          <p14:tracePt t="10442" x="6000750" y="4010025"/>
          <p14:tracePt t="10458" x="6018213" y="4010025"/>
          <p14:tracePt t="10475" x="6045200" y="4010025"/>
          <p14:tracePt t="10492" x="6072188" y="4027488"/>
          <p14:tracePt t="10509" x="6081713" y="4037013"/>
          <p14:tracePt t="10525" x="6089650" y="4054475"/>
          <p14:tracePt t="10541" x="6099175" y="4098925"/>
          <p14:tracePt t="10558" x="6099175" y="4116388"/>
          <p14:tracePt t="10575" x="6099175" y="4143375"/>
          <p14:tracePt t="10592" x="6099175" y="4160838"/>
          <p14:tracePt t="10609" x="6099175" y="4170363"/>
          <p14:tracePt t="11506" x="6099175" y="4179888"/>
          <p14:tracePt t="11628" x="6099175" y="4187825"/>
          <p14:tracePt t="11652" x="6099175" y="4197350"/>
          <p14:tracePt t="11667" x="6099175" y="4205288"/>
          <p14:tracePt t="11678" x="6099175" y="4214813"/>
          <p14:tracePt t="11689" x="6099175" y="4224338"/>
          <p14:tracePt t="11701" x="6089650" y="4251325"/>
          <p14:tracePt t="11717" x="6089650" y="4259263"/>
          <p14:tracePt t="11728" x="6081713" y="4268788"/>
          <p14:tracePt t="11742" x="6081713" y="4276725"/>
          <p14:tracePt t="11758" x="6081713" y="4286250"/>
          <p14:tracePt t="11775" x="6081713" y="4295775"/>
          <p14:tracePt t="11793" x="6081713" y="4303713"/>
          <p14:tracePt t="12148" x="6081713" y="4330700"/>
          <p14:tracePt t="12160" x="6081713" y="4348163"/>
          <p14:tracePt t="12174" x="6072188" y="4384675"/>
          <p14:tracePt t="12187" x="6062663" y="4411663"/>
          <p14:tracePt t="12199" x="6062663" y="4446588"/>
          <p14:tracePt t="12212" x="6054725" y="4473575"/>
          <p14:tracePt t="12225" x="6054725" y="4500563"/>
          <p14:tracePt t="12241" x="6054725" y="4518025"/>
          <p14:tracePt t="12257" x="6054725" y="4537075"/>
          <p14:tracePt t="12275" x="6054725" y="4572000"/>
          <p14:tracePt t="12292" x="6054725" y="4581525"/>
          <p14:tracePt t="12308" x="6054725" y="4598988"/>
          <p14:tracePt t="12325" x="6054725" y="4625975"/>
          <p14:tracePt t="12341" x="6062663" y="4643438"/>
          <p14:tracePt t="12358" x="6062663" y="4652963"/>
          <p14:tracePt t="12375" x="6072188" y="4670425"/>
          <p14:tracePt t="12392" x="6081713" y="4670425"/>
          <p14:tracePt t="12408" x="6081713" y="4679950"/>
          <p14:tracePt t="12425" x="6089650" y="4697413"/>
          <p14:tracePt t="12442" x="6099175" y="4705350"/>
          <p14:tracePt t="12458" x="6108700" y="4705350"/>
          <p14:tracePt t="12475" x="6116638" y="4724400"/>
          <p14:tracePt t="12493" x="6116638" y="4732338"/>
          <p14:tracePt t="12508" x="6126163" y="4732338"/>
          <p14:tracePt t="12525" x="6134100" y="4751388"/>
          <p14:tracePt t="12541" x="6153150" y="4768850"/>
          <p14:tracePt t="12558" x="6170613" y="4786313"/>
          <p14:tracePt t="12575" x="6180138" y="4803775"/>
          <p14:tracePt t="12592" x="6197600" y="4830763"/>
          <p14:tracePt t="12609" x="6215063" y="4840288"/>
          <p14:tracePt t="12625" x="6224588" y="4857750"/>
          <p14:tracePt t="12641" x="6251575" y="4884738"/>
          <p14:tracePt t="12659" x="6259513" y="4884738"/>
          <p14:tracePt t="12675" x="6259513" y="4894263"/>
          <p14:tracePt t="12691" x="6269038" y="4894263"/>
          <p14:tracePt t="12709" x="6269038" y="4902200"/>
          <p14:tracePt t="13077" x="6286500" y="4919663"/>
          <p14:tracePt t="13092" x="6296025" y="4929188"/>
          <p14:tracePt t="13104" x="6313488" y="4956175"/>
          <p14:tracePt t="13116" x="6330950" y="4983163"/>
          <p14:tracePt t="13128" x="6348413" y="5000625"/>
          <p14:tracePt t="13142" x="6367463" y="5018088"/>
          <p14:tracePt t="13158" x="6384925" y="5062538"/>
          <p14:tracePt t="13175" x="6402388" y="5089525"/>
          <p14:tracePt t="13191" x="6429375" y="5143500"/>
          <p14:tracePt t="13208" x="6446838" y="5160963"/>
          <p14:tracePt t="13225" x="6456363" y="5180013"/>
          <p14:tracePt t="13241" x="6483350" y="5224463"/>
          <p14:tracePt t="13258" x="6491288" y="5232400"/>
          <p14:tracePt t="13285" x="6491288" y="5241925"/>
          <p14:tracePt t="13296" x="6491288" y="5251450"/>
          <p14:tracePt t="13703" x="6491288" y="5259388"/>
          <p14:tracePt t="13715" x="6500813" y="5268913"/>
          <p14:tracePt t="13728" x="6510338" y="5276850"/>
          <p14:tracePt t="13740" x="6510338" y="5295900"/>
          <p14:tracePt t="13752" x="6510338" y="5303838"/>
          <p14:tracePt t="13780" x="6518275" y="5303838"/>
          <p14:tracePt t="13792" x="6518275" y="5322888"/>
          <p14:tracePt t="14313" x="6537325" y="5330825"/>
          <p14:tracePt t="14325" x="6545263" y="5348288"/>
          <p14:tracePt t="14339" x="6562725" y="5367338"/>
          <p14:tracePt t="14351" x="6572250" y="5384800"/>
          <p14:tracePt t="14365" x="6589713" y="5402263"/>
          <p14:tracePt t="14377" x="6599238" y="5429250"/>
          <p14:tracePt t="14392" x="6616700" y="5465763"/>
          <p14:tracePt t="14408" x="6634163" y="5491163"/>
          <p14:tracePt t="14425" x="6653213" y="5562600"/>
          <p14:tracePt t="14442" x="6661150" y="5589588"/>
          <p14:tracePt t="14458" x="6670675" y="5599113"/>
          <p14:tracePt t="14475" x="6670675" y="5616575"/>
          <p14:tracePt t="14493" x="6670675" y="5626100"/>
          <p14:tracePt t="14508" x="6661150" y="5626100"/>
          <p14:tracePt t="14570" x="6643688" y="5626100"/>
          <p14:tracePt t="14582" x="6616700" y="5626100"/>
          <p14:tracePt t="14593" x="6581775" y="5626100"/>
          <p14:tracePt t="14608" x="6545263" y="5608638"/>
          <p14:tracePt t="14620" x="6510338" y="5581650"/>
          <p14:tracePt t="14632" x="6491288" y="5562600"/>
          <p14:tracePt t="14645" x="6465888" y="5527675"/>
          <p14:tracePt t="14659" x="6438900" y="5491163"/>
          <p14:tracePt t="14675" x="6411913" y="5456238"/>
          <p14:tracePt t="14692" x="6384925" y="5411788"/>
          <p14:tracePt t="14692" x="6375400" y="5394325"/>
          <p14:tracePt t="14710" x="6367463" y="5375275"/>
          <p14:tracePt t="14725" x="6357938" y="5367338"/>
          <p14:tracePt t="14741" x="6357938" y="5348288"/>
          <p14:tracePt t="14758" x="6348413" y="5322888"/>
          <p14:tracePt t="14775" x="6340475" y="5313363"/>
          <p14:tracePt t="14791" x="6340475" y="5295900"/>
          <p14:tracePt t="14810" x="6340475" y="5286375"/>
          <p14:tracePt t="15345" x="6340475" y="5268913"/>
          <p14:tracePt t="15357" x="6340475" y="5259388"/>
          <p14:tracePt t="15383" x="6340475" y="5251450"/>
          <p14:tracePt t="15396" x="6348413" y="5251450"/>
          <p14:tracePt t="15497" x="6357938" y="5251450"/>
          <p14:tracePt t="15525" x="6367463" y="5251450"/>
          <p14:tracePt t="15535" x="6384925" y="5251450"/>
          <p14:tracePt t="15562" x="6394450" y="5251450"/>
          <p14:tracePt t="15587" x="6402388" y="5259388"/>
          <p14:tracePt t="15599" x="6411913" y="5259388"/>
          <p14:tracePt t="15612" x="6411913" y="5268913"/>
          <p14:tracePt t="15626" x="6419850" y="5268913"/>
          <p14:tracePt t="15639" x="6429375" y="5286375"/>
          <p14:tracePt t="16033" x="6438900" y="5295900"/>
          <p14:tracePt t="16047" x="6438900" y="5303838"/>
          <p14:tracePt t="16059" x="6446838" y="5313363"/>
          <p14:tracePt t="16071" x="6456363" y="5322888"/>
          <p14:tracePt t="16085" x="6456363" y="5340350"/>
          <p14:tracePt t="16098" x="6456363" y="5348288"/>
          <p14:tracePt t="16125" x="6456363" y="5357813"/>
          <p14:tracePt t="16141" x="6465888" y="5367338"/>
          <p14:tracePt t="16158" x="6465888" y="5384800"/>
          <p14:tracePt t="16175" x="6465888" y="5394325"/>
          <p14:tracePt t="16192" x="6465888" y="5402263"/>
          <p14:tracePt t="16212" x="6465888" y="5411788"/>
          <p14:tracePt t="16226" x="6473825" y="5411788"/>
          <p14:tracePt t="16241" x="6473825" y="5419725"/>
          <p14:tracePt t="16258" x="6473825" y="5429250"/>
          <p14:tracePt t="16276" x="6473825" y="5438775"/>
          <p14:tracePt t="16292" x="6473825" y="5446713"/>
          <p14:tracePt t="16308" x="6473825" y="5465763"/>
          <p14:tracePt t="16326" x="6473825" y="5473700"/>
          <p14:tracePt t="16342" x="6483350" y="5483225"/>
          <p14:tracePt t="16358" x="6483350" y="5518150"/>
          <p14:tracePt t="16376" x="6483350" y="5527675"/>
          <p14:tracePt t="16391" x="6491288" y="5545138"/>
          <p14:tracePt t="16408" x="6491288" y="5562600"/>
          <p14:tracePt t="16425" x="6491288" y="5572125"/>
          <p14:tracePt t="16442" x="6491288" y="5589588"/>
          <p14:tracePt t="16458" x="6491288" y="5599113"/>
          <p14:tracePt t="16479" x="6491288" y="5608638"/>
          <p14:tracePt t="16492" x="6500813" y="5608638"/>
          <p14:tracePt t="16508" x="6500813" y="5626100"/>
          <p14:tracePt t="16525" x="6500813" y="5634038"/>
          <p14:tracePt t="16542" x="6510338" y="5653088"/>
          <p14:tracePt t="16558" x="6518275" y="5661025"/>
          <p14:tracePt t="16580" x="6518275" y="5670550"/>
          <p14:tracePt t="16592" x="6518275" y="56800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Functions of </a:t>
            </a:r>
            <a:r>
              <a:rPr lang="en-US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Corticorubrospinal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tract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69875" lvl="1" indent="-269875">
              <a:spcBef>
                <a:spcPct val="20000"/>
              </a:spcBef>
              <a:buSzPct val="100000"/>
              <a:buFont typeface="Wingdings 2" pitchFamily="18" charset="2"/>
              <a:buChar char="õ"/>
              <a:defRPr/>
            </a:pPr>
            <a:r>
              <a:rPr lang="en-AU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has a </a:t>
            </a: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 of all the muscles of the body, as is true of the motor cortex. </a:t>
            </a:r>
          </a:p>
          <a:p>
            <a:pPr marL="269875" lvl="1" indent="0">
              <a:spcBef>
                <a:spcPct val="20000"/>
              </a:spcBef>
              <a:buSzPct val="100000"/>
              <a:buNone/>
              <a:defRPr/>
            </a:pPr>
            <a:endParaRPr lang="en-AU" alt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lvl="1" indent="0">
              <a:spcBef>
                <a:spcPct val="20000"/>
              </a:spcBef>
              <a:buSzPct val="100000"/>
              <a:buNone/>
              <a:defRPr/>
            </a:pPr>
            <a:r>
              <a:rPr lang="en-AU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 </a:t>
            </a:r>
            <a:r>
              <a:rPr lang="en-AU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different muscles is </a:t>
            </a: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 less developed than in the motor cortex </a:t>
            </a:r>
            <a:r>
              <a:rPr lang="en-AU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(it is </a:t>
            </a: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relatively small in human beings</a:t>
            </a:r>
            <a:r>
              <a:rPr lang="en-AU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69875" lvl="1" indent="0">
              <a:spcBef>
                <a:spcPct val="20000"/>
              </a:spcBef>
              <a:buSzPct val="100000"/>
              <a:buNone/>
              <a:defRPr/>
            </a:pPr>
            <a:endParaRPr lang="en-AU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lvl="1" indent="-269875">
              <a:spcBef>
                <a:spcPct val="20000"/>
              </a:spcBef>
              <a:buSzPct val="100000"/>
              <a:buFont typeface="Wingdings 2" pitchFamily="18" charset="2"/>
              <a:buChar char="õ"/>
              <a:defRPr/>
            </a:pP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AU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corticorubrospinal</a:t>
            </a: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pathway serves as an accessory route for transmission of relatively discrete signals from the motor cortex to the spinal cord</a:t>
            </a:r>
            <a:r>
              <a:rPr lang="en-AU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69875" lvl="1" indent="-269875">
              <a:spcBef>
                <a:spcPct val="20000"/>
              </a:spcBef>
              <a:buSzPct val="100000"/>
              <a:buFont typeface="Wingdings 2" pitchFamily="18" charset="2"/>
              <a:buChar char="õ"/>
              <a:defRPr/>
            </a:pPr>
            <a:endParaRPr lang="en-AU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  <p:sp>
        <p:nvSpPr>
          <p:cNvPr id="6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15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2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99"/>
    </mc:Choice>
    <mc:Fallback xmlns="">
      <p:transition spd="slow" advTm="101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0069" y="1915777"/>
            <a:ext cx="8511862" cy="4351338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the </a:t>
            </a:r>
            <a:r>
              <a:rPr lang="en-AU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corticospinal</a:t>
            </a: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fibers</a:t>
            </a: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destroyed but </a:t>
            </a:r>
            <a:r>
              <a:rPr lang="en-AU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AU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corticorubrospinal</a:t>
            </a:r>
            <a:r>
              <a:rPr lang="en-AU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pathway is intact</a:t>
            </a:r>
            <a:r>
              <a:rPr lang="en-AU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discrete movements can still occur, except that the </a:t>
            </a:r>
            <a:r>
              <a:rPr lang="en-AU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AU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movements </a:t>
            </a: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AU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 control </a:t>
            </a: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fingers and </a:t>
            </a:r>
            <a:r>
              <a:rPr lang="en-AU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AU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are </a:t>
            </a:r>
            <a:r>
              <a:rPr lang="en-AU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considerably impaired. 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19707" y="1545465"/>
            <a:ext cx="9208394" cy="35932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  <p:sp>
        <p:nvSpPr>
          <p:cNvPr id="6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16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5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13"/>
    </mc:Choice>
    <mc:Fallback xmlns="">
      <p:transition spd="slow" advTm="5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Recap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Pathways of motor transmission : direct Pyramidal and indirect Extrapyramidal 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corticospinal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tract 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majority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 cross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lower medulla to the opposite side and descend into the lateral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corticospinal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tracts of the cord,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terminating 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interneurons in the intermediate regions of the cord gray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matter.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few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fibers do not cross to the opposite side in the medulla but pass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ipsilaterally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down the cord in the (ventral or anterior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corticospinal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tracts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 nucleus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rostral midbrain involved in motor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coordination, </a:t>
            </a:r>
            <a:r>
              <a:rPr lang="en-A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</a:t>
            </a:r>
            <a:r>
              <a:rPr lang="en-A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A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discrete signals from the motor cortex to the spinal cord.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17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97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30"/>
    </mc:Choice>
    <mc:Fallback xmlns="">
      <p:transition spd="slow" advTm="84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9"/>
    </mc:Choice>
    <mc:Fallback xmlns="">
      <p:transition spd="slow" advTm="15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51" x="6473825" y="5634038"/>
          <p14:tracePt t="9713" x="6099175" y="5348288"/>
          <p14:tracePt t="9727" x="5527675" y="4965700"/>
          <p14:tracePt t="9739" x="5000625" y="4670425"/>
          <p14:tracePt t="9751" x="4572000" y="4438650"/>
          <p14:tracePt t="9765" x="4241800" y="4268788"/>
          <p14:tracePt t="9780" x="4017963" y="4187825"/>
          <p14:tracePt t="9797" x="3751263" y="4062413"/>
          <p14:tracePt t="9815" x="3652838" y="4010025"/>
          <p14:tracePt t="9830" x="3554413" y="3965575"/>
          <p14:tracePt t="9848" x="3446463" y="3902075"/>
          <p14:tracePt t="9864" x="3348038" y="3857625"/>
          <p14:tracePt t="9881" x="3348038" y="3840163"/>
          <p14:tracePt t="10044" x="3348038" y="3830638"/>
          <p14:tracePt t="10057" x="3348038" y="3822700"/>
          <p14:tracePt t="10069" x="3303588" y="3751263"/>
          <p14:tracePt t="10082" x="3081338" y="3500438"/>
          <p14:tracePt t="10098" x="2608263" y="3009900"/>
          <p14:tracePt t="10114" x="1990725" y="2428875"/>
          <p14:tracePt t="10131" x="1054100" y="1608138"/>
          <p14:tracePt t="10148" x="803275" y="1384300"/>
          <p14:tracePt t="10164" x="669925" y="1276350"/>
          <p14:tracePt t="10180" x="598488" y="1214438"/>
          <p14:tracePt t="10198" x="581025" y="1196975"/>
          <p14:tracePt t="10214" x="581025" y="1187450"/>
          <p14:tracePt t="10414" x="571500" y="1160463"/>
          <p14:tracePt t="10428" x="554038" y="1098550"/>
          <p14:tracePt t="10440" x="536575" y="990600"/>
          <p14:tracePt t="10452" x="517525" y="893763"/>
          <p14:tracePt t="10465" x="490538" y="785813"/>
          <p14:tracePt t="10480" x="455613" y="679450"/>
          <p14:tracePt t="10497" x="428625" y="588963"/>
          <p14:tracePt t="10514" x="384175" y="455613"/>
          <p14:tracePt t="10531" x="374650" y="401638"/>
          <p14:tracePt t="11412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Objectives</a:t>
            </a:r>
            <a:endParaRPr lang="en-US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Direct: Pyramidal pathway.</a:t>
            </a:r>
          </a:p>
          <a:p>
            <a:r>
              <a:rPr lang="en-US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Pyramidal pathway fibers.</a:t>
            </a:r>
          </a:p>
          <a:p>
            <a:r>
              <a:rPr lang="en-US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 pathway from motor cortex down to muscle.</a:t>
            </a:r>
          </a:p>
          <a:p>
            <a:r>
              <a:rPr lang="en-US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Indirect : extrapyramidal tract : Red nucleus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1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60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16"/>
    </mc:Choice>
    <mc:Fallback xmlns="">
      <p:transition spd="slow" advTm="50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834" y="566670"/>
            <a:ext cx="10515600" cy="5404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Motor signals are transmitted </a:t>
            </a:r>
            <a:endParaRPr lang="en-US" sz="3200" u="sng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u="sng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irectly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cortex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spinal cord through the </a:t>
            </a:r>
            <a:r>
              <a:rPr lang="en-US" sz="3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corticospinal tract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(Pyramidal) 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Indirectly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through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accessory pathways that involve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sz="3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basal ganglia, cerebellum, and various nuclei of </a:t>
            </a:r>
            <a:r>
              <a:rPr lang="en-US" sz="32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brain stem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Extrapyramidal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  <p:sp>
        <p:nvSpPr>
          <p:cNvPr id="6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2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16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72"/>
    </mc:Choice>
    <mc:Fallback xmlns="">
      <p:transition spd="slow" advTm="120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06" x="7323138" y="4562475"/>
          <p14:tracePt t="910" x="7304088" y="4562475"/>
          <p14:tracePt t="1319" x="7205663" y="4562475"/>
          <p14:tracePt t="1331" x="6946900" y="4581525"/>
          <p14:tracePt t="1345" x="6500813" y="4633913"/>
          <p14:tracePt t="1356" x="6081713" y="4660900"/>
          <p14:tracePt t="1373" x="5724525" y="4751388"/>
          <p14:tracePt t="1387" x="5419725" y="4803775"/>
          <p14:tracePt t="1404" x="5045075" y="4938713"/>
          <p14:tracePt t="1421" x="4946650" y="4973638"/>
          <p14:tracePt t="1437" x="4867275" y="5000625"/>
          <p14:tracePt t="1454" x="4803775" y="5037138"/>
          <p14:tracePt t="1473" x="4795838" y="5045075"/>
          <p14:tracePt t="1489" x="4786313" y="5045075"/>
          <p14:tracePt t="1504" x="4786313" y="5054600"/>
          <p14:tracePt t="1520" x="4786313" y="50625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076" y="795315"/>
            <a:ext cx="10515600" cy="5296392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Corticospinal (Pyramidal)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Tract</a:t>
            </a:r>
          </a:p>
          <a:p>
            <a:pPr marL="0" indent="0">
              <a:buNone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important output pathway from the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motor cortex</a:t>
            </a:r>
          </a:p>
          <a:p>
            <a:pPr marL="0" indent="0">
              <a:buNone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 originates about:</a:t>
            </a:r>
          </a:p>
          <a:p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percent from the primary motor 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cortex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percent from the premotor and supplementary 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motor areas</a:t>
            </a:r>
          </a:p>
          <a:p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percent from the somatosensory areas 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posterior to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central 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sulcus.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  <p:sp>
        <p:nvSpPr>
          <p:cNvPr id="5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3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18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49"/>
    </mc:Choice>
    <mc:Fallback xmlns="">
      <p:transition spd="slow" advTm="54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91" x="4768850" y="5072063"/>
          <p14:tracePt t="1475" x="4697413" y="5116513"/>
          <p14:tracePt t="1488" x="4510088" y="5205413"/>
          <p14:tracePt t="1501" x="4116388" y="5394325"/>
          <p14:tracePt t="1515" x="3687763" y="5589588"/>
          <p14:tracePt t="1529" x="3295650" y="5741988"/>
          <p14:tracePt t="1545" x="2928938" y="5857875"/>
          <p14:tracePt t="1562" x="2384425" y="5991225"/>
          <p14:tracePt t="1579" x="2205038" y="5991225"/>
          <p14:tracePt t="1595" x="2071688" y="5983288"/>
          <p14:tracePt t="1612" x="1928813" y="5911850"/>
          <p14:tracePt t="1629" x="1901825" y="5875338"/>
          <p14:tracePt t="1646" x="1866900" y="5705475"/>
          <p14:tracePt t="1666" x="1866900" y="5616575"/>
          <p14:tracePt t="1680" x="1901825" y="5537200"/>
          <p14:tracePt t="1695" x="1973263" y="5446713"/>
          <p14:tracePt t="1711" x="2071688" y="5340350"/>
          <p14:tracePt t="1728" x="2241550" y="5205413"/>
          <p14:tracePt t="1745" x="2438400" y="5062538"/>
          <p14:tracePt t="1761" x="3027363" y="4857750"/>
          <p14:tracePt t="1778" x="3419475" y="4840288"/>
          <p14:tracePt t="1795" x="3571875" y="4894263"/>
          <p14:tracePt t="1811" x="3679825" y="4973638"/>
          <p14:tracePt t="1828" x="3848100" y="5197475"/>
          <p14:tracePt t="1846" x="3946525" y="5411788"/>
          <p14:tracePt t="1863" x="3973513" y="5527675"/>
          <p14:tracePt t="1878" x="3990975" y="5751513"/>
          <p14:tracePt t="1896" x="3965575" y="5840413"/>
          <p14:tracePt t="1911" x="3919538" y="5902325"/>
          <p14:tracePt t="1928" x="3875088" y="5946775"/>
          <p14:tracePt t="1945" x="3822700" y="5991225"/>
          <p14:tracePt t="1961" x="3751263" y="6045200"/>
          <p14:tracePt t="1978" x="3732213" y="6054725"/>
          <p14:tracePt t="1995" x="3714750" y="6054725"/>
          <p14:tracePt t="2012" x="3705225" y="60547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217" y="232781"/>
            <a:ext cx="10515600" cy="1325563"/>
          </a:xfrm>
        </p:spPr>
        <p:txBody>
          <a:bodyPr/>
          <a:lstStyle/>
          <a:p>
            <a:r>
              <a:rPr lang="en-US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Pyramidal tract fibers</a:t>
            </a:r>
            <a:endParaRPr lang="en-US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fontAlgn="t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fibers (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3%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t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diameter</a:t>
            </a:r>
          </a:p>
          <a:p>
            <a:pPr fontAlgn="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originating from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Betz 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</a:p>
          <a:p>
            <a:pPr fontAlgn="t"/>
            <a:endPara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Faster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conduction (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70m/sec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t"/>
            <a:endPara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Ends directly in the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motor neuron</a:t>
            </a:r>
          </a:p>
          <a:p>
            <a:pPr fontAlgn="t"/>
            <a:endParaRPr lang="en-US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en-US" dirty="0"/>
          </a:p>
          <a:p>
            <a:pPr fontAlgn="t"/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23660"/>
          </a:xfrm>
        </p:spPr>
        <p:txBody>
          <a:bodyPr>
            <a:normAutofit/>
          </a:bodyPr>
          <a:lstStyle/>
          <a:p>
            <a:pPr fontAlgn="t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fibers (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97%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t"/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diameter</a:t>
            </a:r>
          </a:p>
          <a:p>
            <a:pPr fontAlgn="t"/>
            <a:endPara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Slower conduction</a:t>
            </a:r>
          </a:p>
          <a:p>
            <a:pPr marL="0" indent="0">
              <a:buNone/>
            </a:pPr>
            <a:endPara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Synapse with interneurons which in turn synapse with 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motor neuron.</a:t>
            </a:r>
          </a:p>
          <a:p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1217" y="1558344"/>
            <a:ext cx="5009882" cy="479094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172200" y="1558344"/>
            <a:ext cx="5418786" cy="479094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  <p:sp>
        <p:nvSpPr>
          <p:cNvPr id="9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4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70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32"/>
    </mc:Choice>
    <mc:Fallback xmlns="">
      <p:transition spd="slow" advTm="9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257" x="3705225" y="6045200"/>
          <p14:tracePt t="13567" x="3724275" y="6027738"/>
          <p14:tracePt t="13606" x="3776663" y="5973763"/>
          <p14:tracePt t="13620" x="3902075" y="5840413"/>
          <p14:tracePt t="13636" x="4133850" y="5643563"/>
          <p14:tracePt t="13644" x="4357688" y="5446713"/>
          <p14:tracePt t="13657" x="4608513" y="5276850"/>
          <p14:tracePt t="13672" x="4840288" y="5143500"/>
          <p14:tracePt t="13690" x="5045075" y="5062538"/>
          <p14:tracePt t="13706" x="5402263" y="4983163"/>
          <p14:tracePt t="13723" x="5572125" y="4983163"/>
          <p14:tracePt t="13739" x="5741988" y="4983163"/>
          <p14:tracePt t="13755" x="6089650" y="4983163"/>
          <p14:tracePt t="13772" x="6224588" y="4983163"/>
          <p14:tracePt t="13789" x="6330950" y="4983163"/>
          <p14:tracePt t="13805" x="6572250" y="4938713"/>
          <p14:tracePt t="13823" x="6724650" y="4822825"/>
          <p14:tracePt t="13839" x="6858000" y="4670425"/>
          <p14:tracePt t="13855" x="7081838" y="4375150"/>
          <p14:tracePt t="13855" x="7269163" y="4017963"/>
          <p14:tracePt t="13874" x="7394575" y="3768725"/>
          <p14:tracePt t="13889" x="7429500" y="3633788"/>
          <p14:tracePt t="13906" x="7456488" y="3562350"/>
          <p14:tracePt t="13922" x="7456488" y="3500438"/>
          <p14:tracePt t="13939" x="7466013" y="3482975"/>
          <p14:tracePt t="13956" x="7473950" y="3473450"/>
          <p14:tracePt t="13975" x="7500938" y="3465513"/>
          <p14:tracePt t="14171" x="7589838" y="3438525"/>
          <p14:tracePt t="14180" x="7732713" y="3384550"/>
          <p14:tracePt t="14190" x="7939088" y="3268663"/>
          <p14:tracePt t="14206" x="8161338" y="3125788"/>
          <p14:tracePt t="14222" x="8286750" y="3017838"/>
          <p14:tracePt t="14238" x="8447088" y="2857500"/>
          <p14:tracePt t="14257" x="8510588" y="2776538"/>
          <p14:tracePt t="14274" x="8582025" y="2660650"/>
          <p14:tracePt t="14289" x="8661400" y="2446338"/>
          <p14:tracePt t="14308" x="8680450" y="2347913"/>
          <p14:tracePt t="14322" x="8680450" y="2276475"/>
          <p14:tracePt t="14338" x="8680450" y="2224088"/>
          <p14:tracePt t="14354" x="8680450" y="2179638"/>
          <p14:tracePt t="14371" x="8680450" y="2152650"/>
          <p14:tracePt t="14388" x="8626475" y="2071688"/>
          <p14:tracePt t="14405" x="8528050" y="2017713"/>
          <p14:tracePt t="14422" x="8456613" y="1990725"/>
          <p14:tracePt t="14438" x="8394700" y="1965325"/>
          <p14:tracePt t="14455" x="8224838" y="1938338"/>
          <p14:tracePt t="14472" x="8134350" y="1928813"/>
          <p14:tracePt t="14488" x="8062913" y="1928813"/>
          <p14:tracePt t="14505" x="8001000" y="1928813"/>
          <p14:tracePt t="14521" x="7929563" y="1938338"/>
          <p14:tracePt t="14539" x="7894638" y="1955800"/>
          <p14:tracePt t="14555" x="7867650" y="1982788"/>
          <p14:tracePt t="14571" x="7848600" y="2017713"/>
          <p14:tracePt t="14588" x="7813675" y="2116138"/>
          <p14:tracePt t="14605" x="7813675" y="2187575"/>
          <p14:tracePt t="14621" x="7848600" y="2312988"/>
          <p14:tracePt t="14639" x="7912100" y="2374900"/>
          <p14:tracePt t="14655" x="7966075" y="2446338"/>
          <p14:tracePt t="14671" x="8045450" y="2500313"/>
          <p14:tracePt t="14688" x="8224838" y="2581275"/>
          <p14:tracePt t="14705" x="8323263" y="2589213"/>
          <p14:tracePt t="14721" x="8491538" y="2581275"/>
          <p14:tracePt t="14739" x="8582025" y="2536825"/>
          <p14:tracePt t="14755" x="8670925" y="2473325"/>
          <p14:tracePt t="14771" x="8732838" y="2401888"/>
          <p14:tracePt t="14788" x="8796338" y="2339975"/>
          <p14:tracePt t="14805" x="8912225" y="2170113"/>
          <p14:tracePt t="14821" x="8947150" y="2089150"/>
          <p14:tracePt t="14838" x="8956675" y="1955800"/>
          <p14:tracePt t="14855" x="8947150" y="1893888"/>
          <p14:tracePt t="14871" x="8912225" y="1822450"/>
          <p14:tracePt t="14888" x="8867775" y="1776413"/>
          <p14:tracePt t="14905" x="8759825" y="1687513"/>
          <p14:tracePt t="14921" x="8688388" y="1652588"/>
          <p14:tracePt t="14938" x="8518525" y="1625600"/>
          <p14:tracePt t="14956" x="8447088" y="1625600"/>
          <p14:tracePt t="14971" x="8385175" y="1633538"/>
          <p14:tracePt t="14988" x="8331200" y="1660525"/>
          <p14:tracePt t="15005" x="8259763" y="1731963"/>
          <p14:tracePt t="15022" x="8215313" y="1785938"/>
          <p14:tracePt t="15038" x="8188325" y="1857375"/>
          <p14:tracePt t="15055" x="8161338" y="1919288"/>
          <p14:tracePt t="15071" x="8153400" y="2071688"/>
          <p14:tracePt t="15088" x="8161338" y="2152650"/>
          <p14:tracePt t="15104" x="8205788" y="2241550"/>
          <p14:tracePt t="15121" x="8358188" y="2428875"/>
          <p14:tracePt t="15138" x="8466138" y="2517775"/>
          <p14:tracePt t="15155" x="8562975" y="2581275"/>
          <p14:tracePt t="15171" x="8769350" y="2598738"/>
          <p14:tracePt t="15189" x="8894763" y="2554288"/>
          <p14:tracePt t="15205" x="9001125" y="2465388"/>
          <p14:tracePt t="15222" x="9180513" y="2224088"/>
          <p14:tracePt t="15238" x="9277350" y="2000250"/>
          <p14:tracePt t="15255" x="9313863" y="1830388"/>
          <p14:tracePt t="15272" x="9296400" y="1633538"/>
          <p14:tracePt t="15289" x="9251950" y="1581150"/>
          <p14:tracePt t="15305" x="9188450" y="1527175"/>
          <p14:tracePt t="15321" x="9090025" y="1490663"/>
          <p14:tracePt t="15338" x="8777288" y="1473200"/>
          <p14:tracePt t="15354" x="8670925" y="1482725"/>
          <p14:tracePt t="15371" x="8518525" y="1571625"/>
          <p14:tracePt t="15389" x="8474075" y="1616075"/>
          <p14:tracePt t="15405" x="8429625" y="1679575"/>
          <p14:tracePt t="15421" x="8375650" y="1776413"/>
          <p14:tracePt t="15438" x="8348663" y="1973263"/>
          <p14:tracePt t="15455" x="8348663" y="2081213"/>
          <p14:tracePt t="15471" x="8358188" y="2179638"/>
          <p14:tracePt t="15488" x="8474075" y="2339975"/>
          <p14:tracePt t="15505" x="8537575" y="2411413"/>
          <p14:tracePt t="15522" x="8599488" y="2455863"/>
          <p14:tracePt t="15539" x="8732838" y="2500313"/>
          <p14:tracePt t="15556" x="8823325" y="2490788"/>
          <p14:tracePt t="15572" x="8912225" y="2438400"/>
          <p14:tracePt t="15588" x="9001125" y="2366963"/>
          <p14:tracePt t="15605" x="9126538" y="2197100"/>
          <p14:tracePt t="15623" x="9161463" y="2116138"/>
          <p14:tracePt t="15638" x="9188450" y="2044700"/>
          <p14:tracePt t="15655" x="9188450" y="1928813"/>
          <p14:tracePt t="15672" x="9161463" y="1893888"/>
          <p14:tracePt t="15688" x="9072563" y="1830388"/>
          <p14:tracePt t="15705" x="8867775" y="1803400"/>
          <p14:tracePt t="15722" x="8786813" y="1803400"/>
          <p14:tracePt t="15738" x="8697913" y="1822450"/>
          <p14:tracePt t="15755" x="8545513" y="1919288"/>
          <p14:tracePt t="15772" x="8501063" y="1965325"/>
          <p14:tracePt t="15788" x="8466138" y="2009775"/>
          <p14:tracePt t="15805" x="8412163" y="2143125"/>
          <p14:tracePt t="15823" x="8402638" y="2214563"/>
          <p14:tracePt t="15838" x="8402638" y="2276475"/>
          <p14:tracePt t="15855" x="8412163" y="2393950"/>
          <p14:tracePt t="15873" x="8429625" y="2411413"/>
          <p14:tracePt t="15888" x="8429625" y="2419350"/>
          <p14:tracePt t="15905" x="8429625" y="2428875"/>
          <p14:tracePt t="15921" x="8447088" y="2428875"/>
          <p14:tracePt t="15939" x="8456613" y="2428875"/>
          <p14:tracePt t="15976" x="8456613" y="2419350"/>
          <p14:tracePt t="16409" x="8456613" y="2411413"/>
          <p14:tracePt t="16472" x="8456613" y="2401888"/>
          <p14:tracePt t="16601" x="8456613" y="2411413"/>
          <p14:tracePt t="16919" x="8456613" y="2419350"/>
          <p14:tracePt t="16932" x="8456613" y="2438400"/>
          <p14:tracePt t="16944" x="8456613" y="2446338"/>
          <p14:tracePt t="16956" x="8456613" y="2465388"/>
          <p14:tracePt t="16982" x="8456613" y="2473325"/>
          <p14:tracePt t="16995" x="8456613" y="2482850"/>
          <p14:tracePt t="17013" x="8456613" y="2500313"/>
          <p14:tracePt t="17022" x="8456613" y="2517775"/>
          <p14:tracePt t="17038" x="8456613" y="2527300"/>
          <p14:tracePt t="17055" x="8456613" y="2536825"/>
          <p14:tracePt t="17071" x="8456613" y="2562225"/>
          <p14:tracePt t="17088" x="8456613" y="2571750"/>
          <p14:tracePt t="17105" x="8456613" y="2581275"/>
          <p14:tracePt t="17121" x="8456613" y="2598738"/>
          <p14:tracePt t="17429" x="8456613" y="2608263"/>
          <p14:tracePt t="17467" x="8456613" y="2616200"/>
          <p14:tracePt t="17479" x="8456613" y="2643188"/>
          <p14:tracePt t="17491" x="8456613" y="2687638"/>
          <p14:tracePt t="17506" x="8456613" y="2776538"/>
          <p14:tracePt t="17516" x="8474075" y="2894013"/>
          <p14:tracePt t="17530" x="8483600" y="3009900"/>
          <p14:tracePt t="17546" x="8501063" y="3133725"/>
          <p14:tracePt t="17556" x="8518525" y="3224213"/>
          <p14:tracePt t="17572" x="8537575" y="3303588"/>
          <p14:tracePt t="17589" x="8555038" y="3367088"/>
          <p14:tracePt t="17604" x="8582025" y="3419475"/>
          <p14:tracePt t="17622" x="8582025" y="3438525"/>
          <p14:tracePt t="17638" x="8589963" y="3446463"/>
          <p14:tracePt t="17655" x="8599488" y="3455988"/>
          <p14:tracePt t="17672" x="8599488" y="34655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25" y="0"/>
            <a:ext cx="4031086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  <p:sp>
        <p:nvSpPr>
          <p:cNvPr id="7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5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9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061"/>
    </mc:Choice>
    <mc:Fallback xmlns="">
      <p:transition spd="slow" advTm="404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" x="7000875" y="4956175"/>
          <p14:tracePt t="23" x="7010400" y="4946650"/>
          <p14:tracePt t="653" x="7027863" y="4938713"/>
          <p14:tracePt t="664" x="7037388" y="4919663"/>
          <p14:tracePt t="678" x="7062788" y="4884738"/>
          <p14:tracePt t="690" x="7108825" y="4803775"/>
          <p14:tracePt t="703" x="7143750" y="4724400"/>
          <p14:tracePt t="718" x="7170738" y="4625975"/>
          <p14:tracePt t="735" x="7205663" y="4483100"/>
          <p14:tracePt t="752" x="7277100" y="3884613"/>
          <p14:tracePt t="769" x="7277100" y="3473450"/>
          <p14:tracePt t="785" x="7296150" y="3054350"/>
          <p14:tracePt t="802" x="7296150" y="2446338"/>
          <p14:tracePt t="820" x="7277100" y="2241550"/>
          <p14:tracePt t="835" x="7269163" y="2133600"/>
          <p14:tracePt t="852" x="7197725" y="1973263"/>
          <p14:tracePt t="870" x="7161213" y="1928813"/>
          <p14:tracePt t="885" x="7116763" y="1893888"/>
          <p14:tracePt t="902" x="7099300" y="1874838"/>
          <p14:tracePt t="919" x="7099300" y="1866900"/>
          <p14:tracePt t="1123" x="7089775" y="1822450"/>
          <p14:tracePt t="1136" x="7054850" y="1758950"/>
          <p14:tracePt t="1150" x="6973888" y="1679575"/>
          <p14:tracePt t="1162" x="6777038" y="1517650"/>
          <p14:tracePt t="1174" x="6446838" y="1330325"/>
          <p14:tracePt t="1186" x="6170613" y="1204913"/>
          <p14:tracePt t="1202" x="5965825" y="1125538"/>
          <p14:tracePt t="1219" x="5830888" y="1108075"/>
          <p14:tracePt t="1235" x="5661025" y="1098550"/>
          <p14:tracePt t="1252" x="5599113" y="1098550"/>
          <p14:tracePt t="1269" x="5562600" y="1108075"/>
          <p14:tracePt t="1285" x="5491163" y="1133475"/>
          <p14:tracePt t="1301" x="5465763" y="1160463"/>
          <p14:tracePt t="1317" x="5438775" y="1187450"/>
          <p14:tracePt t="1334" x="5411788" y="1241425"/>
          <p14:tracePt t="1351" x="5340350" y="1384300"/>
          <p14:tracePt t="1368" x="5313363" y="1446213"/>
          <p14:tracePt t="1384" x="5276850" y="1536700"/>
          <p14:tracePt t="1403" x="5259388" y="1554163"/>
          <p14:tracePt t="1418" x="5259388" y="1581150"/>
          <p14:tracePt t="1434" x="5259388" y="1589088"/>
          <p14:tracePt t="1452" x="5251450" y="1589088"/>
          <p14:tracePt t="1658" x="5232400" y="1598613"/>
          <p14:tracePt t="1694" x="5214938" y="1608138"/>
          <p14:tracePt t="1707" x="5180013" y="1616075"/>
          <p14:tracePt t="1720" x="5116513" y="1652588"/>
          <p14:tracePt t="1733" x="5018088" y="1687513"/>
          <p14:tracePt t="1747" x="4902200" y="1751013"/>
          <p14:tracePt t="1760" x="4759325" y="1830388"/>
          <p14:tracePt t="1772" x="4670425" y="1893888"/>
          <p14:tracePt t="1785" x="4581525" y="1938338"/>
          <p14:tracePt t="1801" x="4518025" y="1982788"/>
          <p14:tracePt t="1818" x="4411663" y="2044700"/>
          <p14:tracePt t="1835" x="4384675" y="2054225"/>
          <p14:tracePt t="1851" x="4348163" y="2081213"/>
          <p14:tracePt t="1869" x="4330700" y="2089150"/>
          <p14:tracePt t="1884" x="4303713" y="2108200"/>
          <p14:tracePt t="1901" x="4295775" y="2108200"/>
          <p14:tracePt t="1918" x="4286250" y="2108200"/>
          <p14:tracePt t="1937" x="4286250" y="2116138"/>
          <p14:tracePt t="3711" x="4295775" y="2116138"/>
          <p14:tracePt t="4533" x="4340225" y="2116138"/>
          <p14:tracePt t="4546" x="4419600" y="2108200"/>
          <p14:tracePt t="4562" x="4572000" y="2071688"/>
          <p14:tracePt t="4572" x="4857750" y="2000250"/>
          <p14:tracePt t="4586" x="5205413" y="1866900"/>
          <p14:tracePt t="4601" x="5537200" y="1714500"/>
          <p14:tracePt t="4618" x="6205538" y="1419225"/>
          <p14:tracePt t="4635" x="6446838" y="1285875"/>
          <p14:tracePt t="4651" x="6589713" y="1187450"/>
          <p14:tracePt t="4668" x="6715125" y="1116013"/>
          <p14:tracePt t="4685" x="6858000" y="990600"/>
          <p14:tracePt t="4701" x="6911975" y="946150"/>
          <p14:tracePt t="4718" x="6956425" y="911225"/>
          <p14:tracePt t="4734" x="7054850" y="830263"/>
          <p14:tracePt t="4752" x="7081838" y="803275"/>
          <p14:tracePt t="4769" x="7099300" y="785813"/>
          <p14:tracePt t="4786" x="7134225" y="750888"/>
          <p14:tracePt t="4803" x="7161213" y="723900"/>
          <p14:tracePt t="4819" x="7180263" y="687388"/>
          <p14:tracePt t="4835" x="7215188" y="625475"/>
          <p14:tracePt t="4853" x="7215188" y="598488"/>
          <p14:tracePt t="4869" x="7224713" y="561975"/>
          <p14:tracePt t="4886" x="7224713" y="536575"/>
          <p14:tracePt t="4903" x="7224713" y="527050"/>
          <p14:tracePt t="4919" x="7205663" y="509588"/>
          <p14:tracePt t="4935" x="7161213" y="490538"/>
          <p14:tracePt t="4953" x="7018338" y="438150"/>
          <p14:tracePt t="4970" x="6938963" y="419100"/>
          <p14:tracePt t="4986" x="6875463" y="401638"/>
          <p14:tracePt t="5002" x="6777038" y="384175"/>
          <p14:tracePt t="5020" x="6715125" y="384175"/>
          <p14:tracePt t="5035" x="6670675" y="384175"/>
          <p14:tracePt t="5052" x="6572250" y="374650"/>
          <p14:tracePt t="5070" x="6537325" y="374650"/>
          <p14:tracePt t="5085" x="6500813" y="374650"/>
          <p14:tracePt t="5102" x="6473825" y="374650"/>
          <p14:tracePt t="5119" x="6419850" y="374650"/>
          <p14:tracePt t="5136" x="6394450" y="374650"/>
          <p14:tracePt t="5152" x="6367463" y="374650"/>
          <p14:tracePt t="5169" x="6330950" y="374650"/>
          <p14:tracePt t="5186" x="6323013" y="374650"/>
          <p14:tracePt t="5202" x="6313488" y="374650"/>
          <p14:tracePt t="5219" x="6296025" y="374650"/>
          <p14:tracePt t="5236" x="6276975" y="374650"/>
          <p14:tracePt t="5252" x="6276975" y="384175"/>
          <p14:tracePt t="5269" x="6269038" y="384175"/>
          <p14:tracePt t="5287" x="6259513" y="384175"/>
          <p14:tracePt t="5303" x="6259513" y="393700"/>
          <p14:tracePt t="5319" x="6259513" y="401638"/>
          <p14:tracePt t="5349" x="6251575" y="411163"/>
          <p14:tracePt t="5364" x="6251575" y="428625"/>
          <p14:tracePt t="5374" x="6242050" y="446088"/>
          <p14:tracePt t="5389" x="6242050" y="465138"/>
          <p14:tracePt t="5402" x="6242050" y="482600"/>
          <p14:tracePt t="5419" x="6232525" y="490538"/>
          <p14:tracePt t="5435" x="6232525" y="509588"/>
          <p14:tracePt t="5453" x="6232525" y="517525"/>
          <p14:tracePt t="5469" x="6224588" y="517525"/>
          <p14:tracePt t="5486" x="6224588" y="544513"/>
          <p14:tracePt t="5502" x="6224588" y="561975"/>
          <p14:tracePt t="5519" x="6224588" y="581025"/>
          <p14:tracePt t="5536" x="6232525" y="633413"/>
          <p14:tracePt t="5553" x="6242050" y="669925"/>
          <p14:tracePt t="5569" x="6259513" y="687388"/>
          <p14:tracePt t="5586" x="6276975" y="704850"/>
          <p14:tracePt t="5603" x="6340475" y="758825"/>
          <p14:tracePt t="5619" x="6384925" y="785813"/>
          <p14:tracePt t="5635" x="6446838" y="803275"/>
          <p14:tracePt t="5652" x="6599238" y="839788"/>
          <p14:tracePt t="5670" x="6661150" y="847725"/>
          <p14:tracePt t="5685" x="6705600" y="847725"/>
          <p14:tracePt t="5702" x="6759575" y="847725"/>
          <p14:tracePt t="5720" x="6777038" y="847725"/>
          <p14:tracePt t="5736" x="6804025" y="847725"/>
          <p14:tracePt t="5752" x="6858000" y="812800"/>
          <p14:tracePt t="5771" x="6884988" y="776288"/>
          <p14:tracePt t="5786" x="6902450" y="723900"/>
          <p14:tracePt t="5803" x="6938963" y="669925"/>
          <p14:tracePt t="5820" x="6938963" y="652463"/>
          <p14:tracePt t="5836" x="6946900" y="633413"/>
          <p14:tracePt t="5852" x="6946900" y="625475"/>
          <p14:tracePt t="5871" x="6938963" y="615950"/>
          <p14:tracePt t="5886" x="6929438" y="598488"/>
          <p14:tracePt t="5902" x="6894513" y="588963"/>
          <p14:tracePt t="5919" x="6796088" y="561975"/>
          <p14:tracePt t="5937" x="6751638" y="554038"/>
          <p14:tracePt t="5952" x="6697663" y="544513"/>
          <p14:tracePt t="5969" x="6626225" y="527050"/>
          <p14:tracePt t="5987" x="6599238" y="527050"/>
          <p14:tracePt t="6002" x="6581775" y="527050"/>
          <p14:tracePt t="6019" x="6572250" y="527050"/>
          <p14:tracePt t="6035" x="6554788" y="527050"/>
          <p14:tracePt t="6052" x="6545263" y="527050"/>
          <p14:tracePt t="6469" x="6537325" y="527050"/>
          <p14:tracePt t="6496" x="6527800" y="527050"/>
          <p14:tracePt t="6509" x="6500813" y="527050"/>
          <p14:tracePt t="6520" x="6483350" y="527050"/>
          <p14:tracePt t="6534" x="6456363" y="527050"/>
          <p14:tracePt t="6546" x="6438900" y="527050"/>
          <p14:tracePt t="6559" x="6411913" y="527050"/>
          <p14:tracePt t="6571" x="6394450" y="527050"/>
          <p14:tracePt t="6586" x="6375400" y="527050"/>
          <p14:tracePt t="6602" x="6367463" y="527050"/>
          <p14:tracePt t="6619" x="6348413" y="527050"/>
          <p14:tracePt t="6636" x="6348413" y="517525"/>
          <p14:tracePt t="6701" x="6348413" y="509588"/>
          <p14:tracePt t="6712" x="6348413" y="500063"/>
          <p14:tracePt t="6724" x="6348413" y="473075"/>
          <p14:tracePt t="6737" x="6348413" y="455613"/>
          <p14:tracePt t="6752" x="6348413" y="446088"/>
          <p14:tracePt t="6769" x="6348413" y="438150"/>
          <p14:tracePt t="6786" x="6348413" y="411163"/>
          <p14:tracePt t="6802" x="6348413" y="401638"/>
          <p14:tracePt t="6819" x="6348413" y="393700"/>
          <p14:tracePt t="6835" x="6348413" y="384175"/>
          <p14:tracePt t="6853" x="6340475" y="374650"/>
          <p14:tracePt t="6869" x="6340475" y="366713"/>
          <p14:tracePt t="6885" x="6303963" y="347663"/>
          <p14:tracePt t="6903" x="6296025" y="339725"/>
          <p14:tracePt t="6919" x="6276975" y="330200"/>
          <p14:tracePt t="6936" x="6259513" y="330200"/>
          <p14:tracePt t="6952" x="6242050" y="322263"/>
          <p14:tracePt t="6969" x="6232525" y="322263"/>
          <p14:tracePt t="7004" x="6224588" y="322263"/>
          <p14:tracePt t="7095" x="6215063" y="322263"/>
          <p14:tracePt t="7119" x="6205538" y="322263"/>
          <p14:tracePt t="7132" x="6188075" y="322263"/>
          <p14:tracePt t="7146" x="6170613" y="322263"/>
          <p14:tracePt t="7158" x="6143625" y="322263"/>
          <p14:tracePt t="7170" x="6134100" y="322263"/>
          <p14:tracePt t="7186" x="6126163" y="322263"/>
          <p14:tracePt t="7202" x="6116638" y="322263"/>
          <p14:tracePt t="7233" x="6116638" y="330200"/>
          <p14:tracePt t="7259" x="6116638" y="347663"/>
          <p14:tracePt t="7273" x="6116638" y="374650"/>
          <p14:tracePt t="7285" x="6116638" y="411163"/>
          <p14:tracePt t="7298" x="6116638" y="446088"/>
          <p14:tracePt t="7310" x="6116638" y="490538"/>
          <p14:tracePt t="7323" x="6116638" y="544513"/>
          <p14:tracePt t="7336" x="6116638" y="588963"/>
          <p14:tracePt t="7352" x="6116638" y="660400"/>
          <p14:tracePt t="7369" x="6126163" y="758825"/>
          <p14:tracePt t="7387" x="6126163" y="795338"/>
          <p14:tracePt t="7402" x="6134100" y="812800"/>
          <p14:tracePt t="7419" x="6134100" y="822325"/>
          <p14:tracePt t="7436" x="6134100" y="847725"/>
          <p14:tracePt t="7453" x="6143625" y="874713"/>
          <p14:tracePt t="7468" x="6143625" y="901700"/>
          <p14:tracePt t="7485" x="6153150" y="928688"/>
          <p14:tracePt t="7503" x="6153150" y="938213"/>
          <p14:tracePt t="7519" x="6153150" y="946150"/>
          <p14:tracePt t="7536" x="6161088" y="955675"/>
          <p14:tracePt t="7554" x="6180138" y="955675"/>
          <p14:tracePt t="7569" x="6215063" y="955675"/>
          <p14:tracePt t="7586" x="6286500" y="955675"/>
          <p14:tracePt t="7602" x="6537325" y="946150"/>
          <p14:tracePt t="7620" x="6661150" y="946150"/>
          <p14:tracePt t="7635" x="6769100" y="946150"/>
          <p14:tracePt t="7653" x="6946900" y="946150"/>
          <p14:tracePt t="7670" x="7018338" y="946150"/>
          <p14:tracePt t="7686" x="7081838" y="965200"/>
          <p14:tracePt t="7702" x="7170738" y="1009650"/>
          <p14:tracePt t="7720" x="7197725" y="1027113"/>
          <p14:tracePt t="7736" x="7205663" y="1044575"/>
          <p14:tracePt t="7752" x="7224713" y="1071563"/>
          <p14:tracePt t="7770" x="7232650" y="1071563"/>
          <p14:tracePt t="7786" x="7242175" y="1089025"/>
          <p14:tracePt t="7803" x="7242175" y="1098550"/>
          <p14:tracePt t="7820" x="7251700" y="1108075"/>
          <p14:tracePt t="7836" x="7259638" y="1108075"/>
          <p14:tracePt t="7870" x="7269163" y="1108075"/>
          <p14:tracePt t="7896" x="7269163" y="1098550"/>
          <p14:tracePt t="7946" x="7269163" y="1081088"/>
          <p14:tracePt t="7962" x="7259638" y="1036638"/>
          <p14:tracePt t="7973" x="7242175" y="982663"/>
          <p14:tracePt t="7986" x="7197725" y="911225"/>
          <p14:tracePt t="7998" x="7153275" y="830263"/>
          <p14:tracePt t="8011" x="7081838" y="750888"/>
          <p14:tracePt t="8023" x="7000875" y="669925"/>
          <p14:tracePt t="8037" x="6911975" y="598488"/>
          <p14:tracePt t="8052" x="6840538" y="536575"/>
          <p14:tracePt t="8069" x="6769100" y="482600"/>
          <p14:tracePt t="8069" x="6697663" y="446088"/>
          <p14:tracePt t="8087" x="6643688" y="411163"/>
          <p14:tracePt t="8102" x="6581775" y="384175"/>
          <p14:tracePt t="8119" x="6527800" y="366713"/>
          <p14:tracePt t="8119" x="6483350" y="347663"/>
          <p14:tracePt t="8137" x="6438900" y="339725"/>
          <p14:tracePt t="8152" x="6394450" y="330200"/>
          <p14:tracePt t="8169" x="6357938" y="322263"/>
          <p14:tracePt t="8186" x="6259513" y="285750"/>
          <p14:tracePt t="8202" x="6232525" y="268288"/>
          <p14:tracePt t="8219" x="6205538" y="268288"/>
          <p14:tracePt t="8236" x="6143625" y="250825"/>
          <p14:tracePt t="8253" x="6116638" y="241300"/>
          <p14:tracePt t="8269" x="6089650" y="231775"/>
          <p14:tracePt t="8286" x="6072188" y="231775"/>
          <p14:tracePt t="8303" x="6062663" y="231775"/>
          <p14:tracePt t="8319" x="6054725" y="231775"/>
          <p14:tracePt t="8367" x="6054725" y="241300"/>
          <p14:tracePt t="8406" x="6045200" y="250825"/>
          <p14:tracePt t="8430" x="6045200" y="276225"/>
          <p14:tracePt t="8443" x="6037263" y="285750"/>
          <p14:tracePt t="8457" x="6037263" y="295275"/>
          <p14:tracePt t="8470" x="6037263" y="303213"/>
          <p14:tracePt t="8483" x="6037263" y="312738"/>
          <p14:tracePt t="8494" x="6037263" y="322263"/>
          <p14:tracePt t="8507" x="6045200" y="322263"/>
          <p14:tracePt t="8709" x="6062663" y="303213"/>
          <p14:tracePt t="8722" x="6089650" y="295275"/>
          <p14:tracePt t="8736" x="6116638" y="276225"/>
          <p14:tracePt t="8748" x="6161088" y="268288"/>
          <p14:tracePt t="8761" x="6197600" y="258763"/>
          <p14:tracePt t="8775" x="6224588" y="250825"/>
          <p14:tracePt t="8786" x="6242050" y="250825"/>
          <p14:tracePt t="8801" x="6259513" y="250825"/>
          <p14:tracePt t="8818" x="6276975" y="250825"/>
          <p14:tracePt t="8835" x="6303963" y="250825"/>
          <p14:tracePt t="8851" x="6323013" y="250825"/>
          <p14:tracePt t="8868" x="6330950" y="258763"/>
          <p14:tracePt t="8889" x="6340475" y="258763"/>
          <p14:tracePt t="8901" x="6340475" y="268288"/>
          <p14:tracePt t="8918" x="6348413" y="276225"/>
          <p14:tracePt t="8935" x="6357938" y="295275"/>
          <p14:tracePt t="8952" x="6367463" y="295275"/>
          <p14:tracePt t="8991" x="6367463" y="303213"/>
          <p14:tracePt t="9002" x="6367463" y="295275"/>
          <p14:tracePt t="9117" x="6367463" y="276225"/>
          <p14:tracePt t="9130" x="6367463" y="268288"/>
          <p14:tracePt t="9143" x="6367463" y="258763"/>
          <p14:tracePt t="9155" x="6367463" y="250825"/>
          <p14:tracePt t="9182" x="6367463" y="268288"/>
          <p14:tracePt t="9269" x="6367463" y="295275"/>
          <p14:tracePt t="9283" x="6367463" y="357188"/>
          <p14:tracePt t="9297" x="6375400" y="438150"/>
          <p14:tracePt t="9308" x="6384925" y="500063"/>
          <p14:tracePt t="9320" x="6394450" y="554038"/>
          <p14:tracePt t="9335" x="6394450" y="581025"/>
          <p14:tracePt t="9351" x="6394450" y="598488"/>
          <p14:tracePt t="9368" x="6402388" y="615950"/>
          <p14:tracePt t="9386" x="6402388" y="625475"/>
          <p14:tracePt t="9401" x="6402388" y="615950"/>
          <p14:tracePt t="9474" x="6402388" y="588963"/>
          <p14:tracePt t="9487" x="6402388" y="554038"/>
          <p14:tracePt t="9499" x="6402388" y="517525"/>
          <p14:tracePt t="9511" x="6394450" y="473075"/>
          <p14:tracePt t="9524" x="6384925" y="428625"/>
          <p14:tracePt t="9537" x="6384925" y="411163"/>
          <p14:tracePt t="9551" x="6375400" y="401638"/>
          <p14:tracePt t="9568" x="6375400" y="393700"/>
          <p14:tracePt t="9585" x="6375400" y="419100"/>
          <p14:tracePt t="9740" x="6375400" y="446088"/>
          <p14:tracePt t="9754" x="6375400" y="482600"/>
          <p14:tracePt t="9766" x="6375400" y="517525"/>
          <p14:tracePt t="9778" x="6384925" y="536575"/>
          <p14:tracePt t="9793" x="6384925" y="544513"/>
          <p14:tracePt t="9806" x="6394450" y="554038"/>
          <p14:tracePt t="9818" x="6394450" y="561975"/>
          <p14:tracePt t="10722" x="6394450" y="581025"/>
          <p14:tracePt t="11001" x="6402388" y="588963"/>
          <p14:tracePt t="11014" x="6402388" y="598488"/>
          <p14:tracePt t="11027" x="6411913" y="625475"/>
          <p14:tracePt t="11039" x="6419850" y="633413"/>
          <p14:tracePt t="11052" x="6419850" y="642938"/>
          <p14:tracePt t="11068" x="6429375" y="660400"/>
          <p14:tracePt t="11085" x="6438900" y="669925"/>
          <p14:tracePt t="11104" x="6446838" y="669925"/>
          <p14:tracePt t="11118" x="6456363" y="679450"/>
          <p14:tracePt t="11135" x="6465888" y="679450"/>
          <p14:tracePt t="11151" x="6473825" y="687388"/>
          <p14:tracePt t="11169" x="6483350" y="687388"/>
          <p14:tracePt t="11192" x="6483350" y="669925"/>
          <p14:tracePt t="11256" x="6483350" y="633413"/>
          <p14:tracePt t="11268" x="6465888" y="581025"/>
          <p14:tracePt t="11282" x="6429375" y="527050"/>
          <p14:tracePt t="11293" x="6411913" y="490538"/>
          <p14:tracePt t="11307" x="6384925" y="455613"/>
          <p14:tracePt t="11320" x="6375400" y="438150"/>
          <p14:tracePt t="11335" x="6357938" y="428625"/>
          <p14:tracePt t="11351" x="6357938" y="419100"/>
          <p14:tracePt t="11368" x="6348413" y="411163"/>
          <p14:tracePt t="11385" x="6367463" y="401638"/>
          <p14:tracePt t="11739" x="6375400" y="393700"/>
          <p14:tracePt t="11764" x="6375400" y="374650"/>
          <p14:tracePt t="11777" x="6375400" y="357188"/>
          <p14:tracePt t="11791" x="6384925" y="339725"/>
          <p14:tracePt t="11803" x="6384925" y="322263"/>
          <p14:tracePt t="11816" x="6384925" y="303213"/>
          <p14:tracePt t="11829" x="6384925" y="295275"/>
          <p14:tracePt t="11854" x="6384925" y="312738"/>
          <p14:tracePt t="12057" x="6384925" y="322263"/>
          <p14:tracePt t="12070" x="6394450" y="347663"/>
          <p14:tracePt t="12083" x="6402388" y="374650"/>
          <p14:tracePt t="12096" x="6402388" y="401638"/>
          <p14:tracePt t="12109" x="6411913" y="438150"/>
          <p14:tracePt t="12121" x="6419850" y="490538"/>
          <p14:tracePt t="12136" x="6438900" y="561975"/>
          <p14:tracePt t="12151" x="6438900" y="633413"/>
          <p14:tracePt t="12168" x="6446838" y="812800"/>
          <p14:tracePt t="12186" x="6446838" y="928688"/>
          <p14:tracePt t="12201" x="6446838" y="1027113"/>
          <p14:tracePt t="12218" x="6446838" y="1160463"/>
          <p14:tracePt t="12236" x="6446838" y="1187450"/>
          <p14:tracePt t="12251" x="6438900" y="1204913"/>
          <p14:tracePt t="12268" x="6429375" y="1223963"/>
          <p14:tracePt t="12286" x="6429375" y="1187450"/>
          <p14:tracePt t="12413" x="6429375" y="1152525"/>
          <p14:tracePt t="12427" x="6429375" y="1081088"/>
          <p14:tracePt t="12440" x="6429375" y="973138"/>
          <p14:tracePt t="12452" x="6419850" y="830263"/>
          <p14:tracePt t="12464" x="6402388" y="687388"/>
          <p14:tracePt t="12477" x="6375400" y="581025"/>
          <p14:tracePt t="12490" x="6357938" y="517525"/>
          <p14:tracePt t="12503" x="6357938" y="473075"/>
          <p14:tracePt t="12518" x="6348413" y="446088"/>
          <p14:tracePt t="12535" x="6340475" y="446088"/>
          <p14:tracePt t="12551" x="6340475" y="438150"/>
          <p14:tracePt t="12568" x="6340475" y="482600"/>
          <p14:tracePt t="12630" x="6340475" y="561975"/>
          <p14:tracePt t="12643" x="6348413" y="642938"/>
          <p14:tracePt t="12657" x="6357938" y="714375"/>
          <p14:tracePt t="12669" x="6357938" y="768350"/>
          <p14:tracePt t="12685" x="6357938" y="803275"/>
          <p14:tracePt t="12701" x="6357938" y="830263"/>
          <p14:tracePt t="12718" x="6357938" y="874713"/>
          <p14:tracePt t="12735" x="6357938" y="893763"/>
          <p14:tracePt t="12751" x="6348413" y="901700"/>
          <p14:tracePt t="12768" x="6348413" y="919163"/>
          <p14:tracePt t="12785" x="6340475" y="919163"/>
          <p14:tracePt t="12801" x="6340475" y="928688"/>
          <p14:tracePt t="12821" x="6384925" y="919163"/>
          <p14:tracePt t="12885" x="6465888" y="874713"/>
          <p14:tracePt t="12898" x="6581775" y="822325"/>
          <p14:tracePt t="12910" x="6680200" y="776288"/>
          <p14:tracePt t="12923" x="6769100" y="723900"/>
          <p14:tracePt t="12936" x="6840538" y="679450"/>
          <p14:tracePt t="12952" x="6894513" y="652463"/>
          <p14:tracePt t="12968" x="6929438" y="625475"/>
          <p14:tracePt t="12985" x="6956425" y="608013"/>
          <p14:tracePt t="13002" x="6965950" y="598488"/>
          <p14:tracePt t="13018" x="6965950" y="588963"/>
          <p14:tracePt t="13050" x="6946900" y="588963"/>
          <p14:tracePt t="13140" x="6919913" y="608013"/>
          <p14:tracePt t="13152" x="6875463" y="642938"/>
          <p14:tracePt t="13165" x="6813550" y="696913"/>
          <p14:tracePt t="13178" x="6732588" y="750888"/>
          <p14:tracePt t="13191" x="6643688" y="822325"/>
          <p14:tracePt t="13202" x="6537325" y="911225"/>
          <p14:tracePt t="13218" x="6473825" y="982663"/>
          <p14:tracePt t="13235" x="6411913" y="1036638"/>
          <p14:tracePt t="13251" x="6330950" y="1108075"/>
          <p14:tracePt t="13269" x="6323013" y="1116013"/>
          <p14:tracePt t="13285" x="6303963" y="1133475"/>
          <p14:tracePt t="13301" x="6303963" y="1125538"/>
          <p14:tracePt t="13369" x="6313488" y="1108075"/>
          <p14:tracePt t="13382" x="6340475" y="1081088"/>
          <p14:tracePt t="13394" x="6375400" y="1044575"/>
          <p14:tracePt t="13408" x="6438900" y="982663"/>
          <p14:tracePt t="13420" x="6518275" y="911225"/>
          <p14:tracePt t="13435" x="6608763" y="830263"/>
          <p14:tracePt t="13451" x="6688138" y="776288"/>
          <p14:tracePt t="13468" x="6804025" y="687388"/>
          <p14:tracePt t="13485" x="6823075" y="679450"/>
          <p14:tracePt t="13501" x="6840538" y="660400"/>
          <p14:tracePt t="13518" x="6831013" y="669925"/>
          <p14:tracePt t="13598" x="6804025" y="687388"/>
          <p14:tracePt t="13611" x="6759575" y="731838"/>
          <p14:tracePt t="13623" x="6705600" y="776288"/>
          <p14:tracePt t="13636" x="6626225" y="847725"/>
          <p14:tracePt t="13651" x="6562725" y="911225"/>
          <p14:tracePt t="13668" x="6473825" y="990600"/>
          <p14:tracePt t="13685" x="6340475" y="1108075"/>
          <p14:tracePt t="13702" x="6303963" y="1143000"/>
          <p14:tracePt t="13718" x="6276975" y="1152525"/>
          <p14:tracePt t="13735" x="6259513" y="1169988"/>
          <p14:tracePt t="13752" x="6251575" y="1179513"/>
          <p14:tracePt t="14669" x="6242050" y="1179513"/>
          <p14:tracePt t="15062" x="6232525" y="1187450"/>
          <p14:tracePt t="15089" x="6224588" y="1196975"/>
          <p14:tracePt t="15101" x="6215063" y="1204913"/>
          <p14:tracePt t="15112" x="6205538" y="1214438"/>
          <p14:tracePt t="15126" x="6205538" y="1223963"/>
          <p14:tracePt t="15139" x="6188075" y="1241425"/>
          <p14:tracePt t="15153" x="6180138" y="1258888"/>
          <p14:tracePt t="15168" x="6170613" y="1276350"/>
          <p14:tracePt t="15185" x="6161088" y="1285875"/>
          <p14:tracePt t="15201" x="6161088" y="1295400"/>
          <p14:tracePt t="15218" x="6161088" y="1303338"/>
          <p14:tracePt t="15235" x="6161088" y="1312863"/>
          <p14:tracePt t="17900" x="6170613" y="1303338"/>
          <p14:tracePt t="18664" x="6188075" y="1276350"/>
          <p14:tracePt t="18676" x="6224588" y="1250950"/>
          <p14:tracePt t="18688" x="6269038" y="1196975"/>
          <p14:tracePt t="18704" x="6303963" y="1125538"/>
          <p14:tracePt t="18717" x="6330950" y="1071563"/>
          <p14:tracePt t="18734" x="6357938" y="1027113"/>
          <p14:tracePt t="18751" x="6402388" y="911225"/>
          <p14:tracePt t="18768" x="6411913" y="847725"/>
          <p14:tracePt t="18785" x="6419850" y="795338"/>
          <p14:tracePt t="18802" x="6419850" y="731838"/>
          <p14:tracePt t="18818" x="6419850" y="714375"/>
          <p14:tracePt t="18835" x="6419850" y="696913"/>
          <p14:tracePt t="18852" x="6419850" y="679450"/>
          <p14:tracePt t="18869" x="6419850" y="669925"/>
          <p14:tracePt t="18885" x="6419850" y="660400"/>
          <p14:tracePt t="18919" x="6402388" y="660400"/>
          <p14:tracePt t="18944" x="6394450" y="652463"/>
          <p14:tracePt t="18956" x="6384925" y="642938"/>
          <p14:tracePt t="18970" x="6367463" y="633413"/>
          <p14:tracePt t="18982" x="6357938" y="615950"/>
          <p14:tracePt t="18995" x="6340475" y="608013"/>
          <p14:tracePt t="19009" x="6330950" y="598488"/>
          <p14:tracePt t="19022" x="6323013" y="588963"/>
          <p14:tracePt t="19035" x="6313488" y="581025"/>
          <p14:tracePt t="19051" x="6303963" y="581025"/>
          <p14:tracePt t="19068" x="6303963" y="571500"/>
          <p14:tracePt t="19085" x="6296025" y="561975"/>
          <p14:tracePt t="19102" x="6296025" y="554038"/>
          <p14:tracePt t="19237" x="6296025" y="544513"/>
          <p14:tracePt t="19314" x="6286500" y="544513"/>
          <p14:tracePt t="19325" x="6286500" y="536575"/>
          <p14:tracePt t="19352" x="6286500" y="554038"/>
          <p14:tracePt t="19491" x="6286500" y="608013"/>
          <p14:tracePt t="19505" x="6296025" y="652463"/>
          <p14:tracePt t="19517" x="6303963" y="714375"/>
          <p14:tracePt t="19530" x="6323013" y="768350"/>
          <p14:tracePt t="19543" x="6330950" y="822325"/>
          <p14:tracePt t="19555" x="6330950" y="839788"/>
          <p14:tracePt t="19570" x="6330950" y="866775"/>
          <p14:tracePt t="19585" x="6330950" y="884238"/>
          <p14:tracePt t="19601" x="6330950" y="893763"/>
          <p14:tracePt t="19618" x="6330950" y="901700"/>
          <p14:tracePt t="19635" x="6330950" y="911225"/>
          <p14:tracePt t="19652" x="6330950" y="928688"/>
          <p14:tracePt t="19912" x="6330950" y="955675"/>
          <p14:tracePt t="19925" x="6323013" y="1000125"/>
          <p14:tracePt t="19938" x="6303963" y="1054100"/>
          <p14:tracePt t="19949" x="6286500" y="1098550"/>
          <p14:tracePt t="19963" x="6276975" y="1125538"/>
          <p14:tracePt t="19975" x="6259513" y="1152525"/>
          <p14:tracePt t="19988" x="6251575" y="1179513"/>
          <p14:tracePt t="20001" x="6251575" y="1187450"/>
          <p14:tracePt t="20018" x="6251575" y="1196975"/>
          <p14:tracePt t="20035" x="6242050" y="1204913"/>
          <p14:tracePt t="20053" x="6242050" y="1214438"/>
          <p14:tracePt t="20523" x="6242050" y="1241425"/>
          <p14:tracePt t="20537" x="6232525" y="1295400"/>
          <p14:tracePt t="20549" x="6215063" y="1357313"/>
          <p14:tracePt t="20561" x="6205538" y="1401763"/>
          <p14:tracePt t="20573" x="6188075" y="1455738"/>
          <p14:tracePt t="20587" x="6180138" y="1490663"/>
          <p14:tracePt t="20601" x="6180138" y="1536700"/>
          <p14:tracePt t="20618" x="6180138" y="1562100"/>
          <p14:tracePt t="20635" x="6170613" y="1616075"/>
          <p14:tracePt t="20652" x="6170613" y="1633538"/>
          <p14:tracePt t="20668" x="6170613" y="1660525"/>
          <p14:tracePt t="20685" x="6161088" y="1704975"/>
          <p14:tracePt t="20703" x="6161088" y="1724025"/>
          <p14:tracePt t="20718" x="6161088" y="1731963"/>
          <p14:tracePt t="20735" x="6161088" y="1758950"/>
          <p14:tracePt t="20753" x="6161088" y="1768475"/>
          <p14:tracePt t="20769" x="6161088" y="1776413"/>
          <p14:tracePt t="20785" x="6161088" y="1795463"/>
          <p14:tracePt t="20803" x="6161088" y="1803400"/>
          <p14:tracePt t="20818" x="6161088" y="1812925"/>
          <p14:tracePt t="20835" x="6161088" y="1830388"/>
          <p14:tracePt t="20851" x="6161088" y="1857375"/>
          <p14:tracePt t="20869" x="6170613" y="1874838"/>
          <p14:tracePt t="20885" x="6180138" y="1893888"/>
          <p14:tracePt t="20902" x="6188075" y="1911350"/>
          <p14:tracePt t="20918" x="6188075" y="1919288"/>
          <p14:tracePt t="20935" x="6197600" y="1938338"/>
          <p14:tracePt t="21391" x="6197600" y="1946275"/>
          <p14:tracePt t="21414" x="6205538" y="1955800"/>
          <p14:tracePt t="21427" x="6215063" y="1973263"/>
          <p14:tracePt t="21440" x="6224588" y="2000250"/>
          <p14:tracePt t="21453" x="6242050" y="2017713"/>
          <p14:tracePt t="21466" x="6259513" y="2044700"/>
          <p14:tracePt t="21478" x="6276975" y="2071688"/>
          <p14:tracePt t="21490" x="6286500" y="2098675"/>
          <p14:tracePt t="21504" x="6303963" y="2125663"/>
          <p14:tracePt t="21518" x="6323013" y="2152650"/>
          <p14:tracePt t="21535" x="6330950" y="2170113"/>
          <p14:tracePt t="21552" x="6340475" y="2205038"/>
          <p14:tracePt t="21569" x="6348413" y="2224088"/>
          <p14:tracePt t="21585" x="6357938" y="2232025"/>
          <p14:tracePt t="21602" x="6357938" y="2251075"/>
          <p14:tracePt t="21619" x="6367463" y="2268538"/>
          <p14:tracePt t="21644" x="6367463" y="2276475"/>
          <p14:tracePt t="21670" x="6367463" y="2286000"/>
          <p14:tracePt t="21681" x="6367463" y="2295525"/>
          <p14:tracePt t="21695" x="6367463" y="2312988"/>
          <p14:tracePt t="21708" x="6367463" y="2339975"/>
          <p14:tracePt t="21721" x="6367463" y="2347913"/>
          <p14:tracePt t="21735" x="6375400" y="2366963"/>
          <p14:tracePt t="21752" x="6375400" y="2384425"/>
          <p14:tracePt t="21769" x="6375400" y="2411413"/>
          <p14:tracePt t="21786" x="6375400" y="2419350"/>
          <p14:tracePt t="21802" x="6375400" y="2428875"/>
          <p14:tracePt t="21819" x="6375400" y="2438400"/>
          <p14:tracePt t="21835" x="6375400" y="2446338"/>
          <p14:tracePt t="21852" x="6384925" y="2446338"/>
          <p14:tracePt t="21869" x="6384925" y="2455863"/>
          <p14:tracePt t="21886" x="6384925" y="2465388"/>
          <p14:tracePt t="22038" x="6384925" y="2482850"/>
          <p14:tracePt t="22115" x="6384925" y="2490788"/>
          <p14:tracePt t="22140" x="6384925" y="2500313"/>
          <p14:tracePt t="22165" x="6384925" y="2509838"/>
          <p14:tracePt t="22218" x="6384925" y="2517775"/>
          <p14:tracePt t="22308" x="6384925" y="2527300"/>
          <p14:tracePt t="22410" x="6384925" y="2536825"/>
          <p14:tracePt t="22433" x="6384925" y="2544763"/>
          <p14:tracePt t="22445" x="6384925" y="2554288"/>
          <p14:tracePt t="22458" x="6384925" y="2562225"/>
          <p14:tracePt t="24255" x="6384925" y="2571750"/>
          <p14:tracePt t="24673" x="6384925" y="2589213"/>
          <p14:tracePt t="24712" x="6384925" y="2608263"/>
          <p14:tracePt t="24737" x="6384925" y="2625725"/>
          <p14:tracePt t="24750" x="6384925" y="2643188"/>
          <p14:tracePt t="24762" x="6384925" y="2670175"/>
          <p14:tracePt t="24776" x="6384925" y="2679700"/>
          <p14:tracePt t="24787" x="6384925" y="2697163"/>
          <p14:tracePt t="24802" x="6384925" y="2714625"/>
          <p14:tracePt t="24818" x="6384925" y="2724150"/>
          <p14:tracePt t="24835" x="6384925" y="2741613"/>
          <p14:tracePt t="24853" x="6384925" y="2751138"/>
          <p14:tracePt t="24869" x="6384925" y="2759075"/>
          <p14:tracePt t="24889" x="6384925" y="2768600"/>
          <p14:tracePt t="24916" x="6384925" y="2776538"/>
          <p14:tracePt t="24928" x="6384925" y="2786063"/>
          <p14:tracePt t="24991" x="6384925" y="2795588"/>
          <p14:tracePt t="25654" x="6384925" y="2803525"/>
          <p14:tracePt t="25667" x="6384925" y="2822575"/>
          <p14:tracePt t="25678" x="6384925" y="2847975"/>
          <p14:tracePt t="25692" x="6384925" y="2884488"/>
          <p14:tracePt t="25707" x="6384925" y="2911475"/>
          <p14:tracePt t="25718" x="6375400" y="2955925"/>
          <p14:tracePt t="25736" x="6367463" y="2982913"/>
          <p14:tracePt t="25752" x="6357938" y="3027363"/>
          <p14:tracePt t="25769" x="6357938" y="3036888"/>
          <p14:tracePt t="25785" x="6348413" y="3044825"/>
          <p14:tracePt t="25802" x="6348413" y="3054350"/>
          <p14:tracePt t="25819" x="6348413" y="3044825"/>
          <p14:tracePt t="25972" x="6348413" y="3027363"/>
          <p14:tracePt t="25997" x="6357938" y="3017838"/>
          <p14:tracePt t="26010" x="6367463" y="3000375"/>
          <p14:tracePt t="26022" x="6375400" y="2973388"/>
          <p14:tracePt t="26036" x="6394450" y="2928938"/>
          <p14:tracePt t="26048" x="6411913" y="2867025"/>
          <p14:tracePt t="26060" x="6429375" y="2813050"/>
          <p14:tracePt t="26074" x="6438900" y="2776538"/>
          <p14:tracePt t="26086" x="6446838" y="2759075"/>
          <p14:tracePt t="26101" x="6446838" y="2741613"/>
          <p14:tracePt t="26118" x="6446838" y="2732088"/>
          <p14:tracePt t="26134" x="6446838" y="2724150"/>
          <p14:tracePt t="26175" x="6446838" y="2714625"/>
          <p14:tracePt t="26212" x="6446838" y="2705100"/>
          <p14:tracePt t="26238" x="6446838" y="2697163"/>
          <p14:tracePt t="26252" x="6446838" y="2687638"/>
          <p14:tracePt t="26264" x="6446838" y="2679700"/>
          <p14:tracePt t="26278" x="6438900" y="2670175"/>
          <p14:tracePt t="26290" x="6438900" y="2652713"/>
          <p14:tracePt t="26303" x="6419850" y="2633663"/>
          <p14:tracePt t="26318" x="6419850" y="2625725"/>
          <p14:tracePt t="26335" x="6411913" y="2616200"/>
          <p14:tracePt t="26352" x="6402388" y="2608263"/>
          <p14:tracePt t="26368" x="6402388" y="2598738"/>
          <p14:tracePt t="27377" x="6402388" y="2616200"/>
          <p14:tracePt t="27410" x="6402388" y="2643188"/>
          <p14:tracePt t="27422" x="6402388" y="2670175"/>
          <p14:tracePt t="27435" x="6402388" y="2705100"/>
          <p14:tracePt t="27449" x="6402388" y="2741613"/>
          <p14:tracePt t="27462" x="6402388" y="2786063"/>
          <p14:tracePt t="27474" x="6402388" y="2822575"/>
          <p14:tracePt t="27487" x="6402388" y="2847975"/>
          <p14:tracePt t="27502" x="6402388" y="2867025"/>
          <p14:tracePt t="27519" x="6402388" y="2884488"/>
          <p14:tracePt t="27535" x="6394450" y="2911475"/>
          <p14:tracePt t="27552" x="6394450" y="2919413"/>
          <p14:tracePt t="27575" x="6394450" y="2928938"/>
          <p14:tracePt t="27614" x="6394450" y="2938463"/>
          <p14:tracePt t="27652" x="6394450" y="2946400"/>
          <p14:tracePt t="27665" x="6394450" y="2955925"/>
          <p14:tracePt t="28607" x="6394450" y="2965450"/>
          <p14:tracePt t="29459" x="6394450" y="2990850"/>
          <p14:tracePt t="29473" x="6384925" y="3009900"/>
          <p14:tracePt t="29484" x="6384925" y="3036888"/>
          <p14:tracePt t="29498" x="6384925" y="3071813"/>
          <p14:tracePt t="29510" x="6375400" y="3098800"/>
          <p14:tracePt t="29522" x="6367463" y="3125788"/>
          <p14:tracePt t="29537" x="6348413" y="3179763"/>
          <p14:tracePt t="29552" x="6340475" y="3241675"/>
          <p14:tracePt t="29569" x="6323013" y="3295650"/>
          <p14:tracePt t="29585" x="6303963" y="3375025"/>
          <p14:tracePt t="29602" x="6296025" y="3402013"/>
          <p14:tracePt t="29618" x="6286500" y="3419475"/>
          <p14:tracePt t="29635" x="6276975" y="3465513"/>
          <p14:tracePt t="29652" x="6276975" y="3482975"/>
          <p14:tracePt t="29668" x="6269038" y="3490913"/>
          <p14:tracePt t="29685" x="6259513" y="3509963"/>
          <p14:tracePt t="29702" x="6259513" y="3517900"/>
          <p14:tracePt t="29753" x="6251575" y="3527425"/>
          <p14:tracePt t="29854" x="6242050" y="3527425"/>
          <p14:tracePt t="29881" x="6224588" y="3527425"/>
          <p14:tracePt t="29904" x="6215063" y="3527425"/>
          <p14:tracePt t="29932" x="6205538" y="3527425"/>
          <p14:tracePt t="29957" x="6197600" y="3527425"/>
          <p14:tracePt t="29968" x="6188075" y="3536950"/>
          <p14:tracePt t="29982" x="6180138" y="3544888"/>
          <p14:tracePt t="30007" x="6180138" y="3554413"/>
          <p14:tracePt t="30019" x="6161088" y="3562350"/>
          <p14:tracePt t="30034" x="6161088" y="3581400"/>
          <p14:tracePt t="30046" x="6153150" y="3589338"/>
          <p14:tracePt t="30057" x="6134100" y="3608388"/>
          <p14:tracePt t="30069" x="6134100" y="3625850"/>
          <p14:tracePt t="30085" x="6134100" y="3633788"/>
          <p14:tracePt t="30101" x="6126163" y="3643313"/>
          <p14:tracePt t="30118" x="6126163" y="3652838"/>
          <p14:tracePt t="30135" x="6126163" y="3660775"/>
          <p14:tracePt t="30160" x="6126163" y="3670300"/>
          <p14:tracePt t="30172" x="6126163" y="3679825"/>
          <p14:tracePt t="30198" x="6126163" y="3687763"/>
          <p14:tracePt t="30223" x="6126163" y="3697288"/>
          <p14:tracePt t="30235" x="6126163" y="3705225"/>
          <p14:tracePt t="30249" x="6126163" y="3714750"/>
          <p14:tracePt t="30262" x="6126163" y="3732213"/>
          <p14:tracePt t="30273" x="6126163" y="3751263"/>
          <p14:tracePt t="30286" x="6126163" y="3768725"/>
          <p14:tracePt t="30312" x="6126163" y="3776663"/>
          <p14:tracePt t="30324" x="6126163" y="3786188"/>
          <p14:tracePt t="30338" x="6126163" y="3803650"/>
          <p14:tracePt t="30352" x="6126163" y="3822700"/>
          <p14:tracePt t="30368" x="6126163" y="3830638"/>
          <p14:tracePt t="30385" x="6126163" y="3848100"/>
          <p14:tracePt t="30402" x="6126163" y="3857625"/>
          <p14:tracePt t="30418" x="6126163" y="3867150"/>
          <p14:tracePt t="30435" x="6126163" y="3875088"/>
          <p14:tracePt t="30491" x="6126163" y="3884613"/>
          <p14:tracePt t="30618" x="6126163" y="3894138"/>
          <p14:tracePt t="30645" x="6126163" y="3902075"/>
          <p14:tracePt t="30657" x="6126163" y="3919538"/>
          <p14:tracePt t="30682" x="6126163" y="3929063"/>
          <p14:tracePt t="30708" x="6126163" y="3938588"/>
          <p14:tracePt t="30720" x="6116638" y="3938588"/>
          <p14:tracePt t="30746" x="6116638" y="3946525"/>
          <p14:tracePt t="30760" x="6108700" y="3946525"/>
          <p14:tracePt t="30770" x="6108700" y="3956050"/>
          <p14:tracePt t="35159" x="6108700" y="3946525"/>
          <p14:tracePt t="35302" x="6116638" y="3946525"/>
          <p14:tracePt t="35329" x="6116638" y="3929063"/>
          <p14:tracePt t="35340" x="6116638" y="3911600"/>
          <p14:tracePt t="35354" x="6116638" y="3884613"/>
          <p14:tracePt t="35366" x="6116638" y="3840163"/>
          <p14:tracePt t="35378" x="6116638" y="3803650"/>
          <p14:tracePt t="35392" x="6116638" y="3768725"/>
          <p14:tracePt t="35403" x="6116638" y="3741738"/>
          <p14:tracePt t="35419" x="6116638" y="3724275"/>
          <p14:tracePt t="35435" x="6116638" y="3714750"/>
          <p14:tracePt t="35454" x="6108700" y="3705225"/>
          <p14:tracePt t="35481" x="6108700" y="3697288"/>
          <p14:tracePt t="35494" x="6099175" y="3687763"/>
          <p14:tracePt t="35518" x="6089650" y="3687763"/>
          <p14:tracePt t="35532" x="6089650" y="3679825"/>
          <p14:tracePt t="35544" x="6072188" y="3670300"/>
          <p14:tracePt t="35558" x="6062663" y="3670300"/>
          <p14:tracePt t="35595" x="6054725" y="3670300"/>
          <p14:tracePt t="35621" x="6045200" y="3670300"/>
          <p14:tracePt t="35634" x="6037263" y="3670300"/>
          <p14:tracePt t="35659" x="6027738" y="3670300"/>
          <p14:tracePt t="35698" x="6018213" y="3670300"/>
          <p14:tracePt t="35723" x="6010275" y="3670300"/>
          <p14:tracePt t="35737" x="6010275" y="3679825"/>
          <p14:tracePt t="35749" x="6000750" y="3687763"/>
          <p14:tracePt t="35761" x="6000750" y="3697288"/>
          <p14:tracePt t="35772" x="5991225" y="3705225"/>
          <p14:tracePt t="35787" x="5983288" y="3732213"/>
          <p14:tracePt t="35802" x="5973763" y="3759200"/>
          <p14:tracePt t="35819" x="5965825" y="3795713"/>
          <p14:tracePt t="35836" x="5946775" y="3875088"/>
          <p14:tracePt t="35853" x="5946775" y="3902075"/>
          <p14:tracePt t="35869" x="5938838" y="3919538"/>
          <p14:tracePt t="35885" x="5938838" y="3938588"/>
          <p14:tracePt t="35903" x="5938838" y="3946525"/>
          <p14:tracePt t="35919" x="5938838" y="3956050"/>
          <p14:tracePt t="35941" x="5938838" y="3965575"/>
          <p14:tracePt t="35953" x="5938838" y="3983038"/>
          <p14:tracePt t="35977" x="5938838" y="3990975"/>
          <p14:tracePt t="35990" x="5938838" y="4000500"/>
          <p14:tracePt t="36003" x="5938838" y="4017963"/>
          <p14:tracePt t="36018" x="5938838" y="4027488"/>
          <p14:tracePt t="36035" x="5938838" y="4044950"/>
          <p14:tracePt t="36054" x="5938838" y="4054475"/>
          <p14:tracePt t="36095" x="5938838" y="4062413"/>
          <p14:tracePt t="36181" x="5938838" y="4081463"/>
          <p14:tracePt t="36208" x="5938838" y="4089400"/>
          <p14:tracePt t="36232" x="5938838" y="4098925"/>
          <p14:tracePt t="36245" x="5938838" y="4108450"/>
          <p14:tracePt t="36258" x="5946775" y="4116388"/>
          <p14:tracePt t="36271" x="5956300" y="4125913"/>
          <p14:tracePt t="36295" x="5956300" y="4133850"/>
          <p14:tracePt t="36309" x="5956300" y="4143375"/>
          <p14:tracePt t="36333" x="5965825" y="4143375"/>
          <p14:tracePt t="36348" x="5965825" y="4152900"/>
          <p14:tracePt t="36359" x="5973763" y="4152900"/>
          <p14:tracePt t="36678" x="5983288" y="4143375"/>
          <p14:tracePt t="36691" x="5991225" y="4125913"/>
          <p14:tracePt t="36706" x="6000750" y="4108450"/>
          <p14:tracePt t="36716" x="6027738" y="4081463"/>
          <p14:tracePt t="36729" x="6045200" y="4062413"/>
          <p14:tracePt t="36743" x="6081713" y="4017963"/>
          <p14:tracePt t="36754" x="6116638" y="3946525"/>
          <p14:tracePt t="36769" x="6170613" y="3875088"/>
          <p14:tracePt t="36785" x="6215063" y="3776663"/>
          <p14:tracePt t="36802" x="6286500" y="3589338"/>
          <p14:tracePt t="36819" x="6303963" y="3509963"/>
          <p14:tracePt t="36835" x="6313488" y="3446463"/>
          <p14:tracePt t="36852" x="6313488" y="3384550"/>
          <p14:tracePt t="36869" x="6313488" y="3367088"/>
          <p14:tracePt t="36886" x="6313488" y="3357563"/>
          <p14:tracePt t="36907" x="6313488" y="3348038"/>
          <p14:tracePt t="36920" x="6313488" y="3340100"/>
          <p14:tracePt t="36935" x="6296025" y="3330575"/>
          <p14:tracePt t="36953" x="6276975" y="3322638"/>
          <p14:tracePt t="36953" x="6269038" y="3322638"/>
          <p14:tracePt t="36971" x="6259513" y="3313113"/>
          <p14:tracePt t="36986" x="6242050" y="3303588"/>
          <p14:tracePt t="37002" x="6232525" y="3303588"/>
          <p14:tracePt t="37019" x="6215063" y="3295650"/>
          <p14:tracePt t="37036" x="6205538" y="3286125"/>
          <p14:tracePt t="37052" x="6197600" y="3286125"/>
          <p14:tracePt t="37072" x="6188075" y="3286125"/>
          <p14:tracePt t="37085" x="6180138" y="3286125"/>
          <p14:tracePt t="37102" x="6170613" y="3286125"/>
          <p14:tracePt t="37119" x="6153150" y="3286125"/>
          <p14:tracePt t="37136" x="6143625" y="3286125"/>
          <p14:tracePt t="37152" x="6134100" y="3303588"/>
          <p14:tracePt t="37169" x="6089650" y="3357563"/>
          <p14:tracePt t="37187" x="6062663" y="3375025"/>
          <p14:tracePt t="37202" x="6054725" y="3411538"/>
          <p14:tracePt t="37220" x="6027738" y="3429000"/>
          <p14:tracePt t="37236" x="6000750" y="3482975"/>
          <p14:tracePt t="37254" x="5991225" y="3490913"/>
          <p14:tracePt t="37269" x="5983288" y="3509963"/>
          <p14:tracePt t="37287" x="5973763" y="3536950"/>
          <p14:tracePt t="37304" x="5965825" y="3536950"/>
          <p14:tracePt t="37320" x="5965825" y="3554413"/>
          <p14:tracePt t="37337" x="5956300" y="3598863"/>
          <p14:tracePt t="37354" x="5956300" y="3625850"/>
          <p14:tracePt t="37370" x="5946775" y="3652838"/>
          <p14:tracePt t="37386" x="5938838" y="3714750"/>
          <p14:tracePt t="37404" x="5938838" y="3741738"/>
          <p14:tracePt t="37420" x="5938838" y="3768725"/>
          <p14:tracePt t="37436" x="5929313" y="3786188"/>
          <p14:tracePt t="37453" x="5929313" y="3830638"/>
          <p14:tracePt t="37471" x="5929313" y="3840163"/>
          <p14:tracePt t="37493" x="5929313" y="3848100"/>
          <p14:tracePt t="38405" x="5911850" y="3848100"/>
          <p14:tracePt t="39262" x="5875338" y="3857625"/>
          <p14:tracePt t="39276" x="5830888" y="3875088"/>
          <p14:tracePt t="39289" x="5741988" y="3894138"/>
          <p14:tracePt t="39301" x="5661025" y="3902075"/>
          <p14:tracePt t="39313" x="5537200" y="3911600"/>
          <p14:tracePt t="39327" x="5429250" y="3911600"/>
          <p14:tracePt t="39339" x="5340350" y="3929063"/>
          <p14:tracePt t="39353" x="5232400" y="3929063"/>
          <p14:tracePt t="39370" x="5126038" y="3929063"/>
          <p14:tracePt t="39387" x="4919663" y="3929063"/>
          <p14:tracePt t="39405" x="4840288" y="3929063"/>
          <p14:tracePt t="39420" x="4776788" y="3911600"/>
          <p14:tracePt t="39436" x="4670425" y="3857625"/>
          <p14:tracePt t="39454" x="4625975" y="3830638"/>
          <p14:tracePt t="39470" x="4589463" y="3803650"/>
          <p14:tracePt t="39486" x="4554538" y="3776663"/>
          <p14:tracePt t="39503" x="4483100" y="3714750"/>
          <p14:tracePt t="39520" x="4438650" y="3687763"/>
          <p14:tracePt t="39536" x="4402138" y="3660775"/>
          <p14:tracePt t="39553" x="4357688" y="3616325"/>
          <p14:tracePt t="39570" x="4322763" y="3589338"/>
          <p14:tracePt t="39586" x="4303713" y="3571875"/>
          <p14:tracePt t="39603" x="4259263" y="3527425"/>
          <p14:tracePt t="39620" x="4232275" y="3509963"/>
          <p14:tracePt t="39636" x="4214813" y="3500438"/>
          <p14:tracePt t="39653" x="4179888" y="3482975"/>
          <p14:tracePt t="39670" x="4170363" y="3482975"/>
          <p14:tracePt t="39686" x="4152900" y="3473450"/>
          <p14:tracePt t="39703" x="4125913" y="3473450"/>
          <p14:tracePt t="39721" x="4081463" y="3473450"/>
          <p14:tracePt t="39737" x="4062413" y="3473450"/>
          <p14:tracePt t="39754" x="4054475" y="3473450"/>
          <p14:tracePt t="39770" x="4027488" y="3473450"/>
          <p14:tracePt t="39787" x="4017963" y="3482975"/>
          <p14:tracePt t="39810" x="4010025" y="3490913"/>
          <p14:tracePt t="39821" x="4000500" y="3509963"/>
          <p14:tracePt t="39837" x="3990975" y="3536950"/>
          <p14:tracePt t="39854" x="3990975" y="3571875"/>
          <p14:tracePt t="39870" x="3990975" y="3670300"/>
          <p14:tracePt t="39887" x="3990975" y="3724275"/>
          <p14:tracePt t="39903" x="4000500" y="3759200"/>
          <p14:tracePt t="39920" x="4037013" y="3830638"/>
          <p14:tracePt t="39938" x="4062413" y="3867150"/>
          <p14:tracePt t="39954" x="4108450" y="3911600"/>
          <p14:tracePt t="39970" x="4170363" y="3946525"/>
          <p14:tracePt t="39987" x="4322763" y="4010025"/>
          <p14:tracePt t="40003" x="4394200" y="4027488"/>
          <p14:tracePt t="40020" x="4473575" y="4037013"/>
          <p14:tracePt t="40037" x="4625975" y="4037013"/>
          <p14:tracePt t="40054" x="4679950" y="4037013"/>
          <p14:tracePt t="40070" x="4724400" y="4017963"/>
          <p14:tracePt t="40086" x="4786313" y="3990975"/>
          <p14:tracePt t="40105" x="4803775" y="3983038"/>
          <p14:tracePt t="40120" x="4822825" y="3973513"/>
          <p14:tracePt t="40136" x="4830763" y="3946525"/>
          <p14:tracePt t="40154" x="4840288" y="3946525"/>
          <p14:tracePt t="40170" x="4840288" y="3929063"/>
          <p14:tracePt t="40186" x="4840288" y="3919538"/>
          <p14:tracePt t="40203" x="4840288" y="3875088"/>
          <p14:tracePt t="40220" x="4840288" y="3848100"/>
          <p14:tracePt t="40236" x="4813300" y="3803650"/>
          <p14:tracePt t="40253" x="4786313" y="3751263"/>
          <p14:tracePt t="40271" x="4768850" y="3732213"/>
          <p14:tracePt t="40287" x="4732338" y="3714750"/>
          <p14:tracePt t="40303" x="4633913" y="3687763"/>
          <p14:tracePt t="40321" x="4572000" y="3687763"/>
          <p14:tracePt t="40337" x="4510088" y="3687763"/>
          <p14:tracePt t="40354" x="4411663" y="3714750"/>
          <p14:tracePt t="40371" x="4367213" y="3732213"/>
          <p14:tracePt t="40386" x="4340225" y="3751263"/>
          <p14:tracePt t="40403" x="4322763" y="3768725"/>
          <p14:tracePt t="40420" x="4276725" y="3803650"/>
          <p14:tracePt t="40437" x="4259263" y="3813175"/>
          <p14:tracePt t="40460" x="4259263" y="3822700"/>
          <p14:tracePt t="40471" x="4259263" y="3830638"/>
          <p14:tracePt t="40486" x="4251325" y="3840163"/>
          <p14:tracePt t="40511" x="4251325" y="3848100"/>
          <p14:tracePt t="40523" x="4251325" y="3867150"/>
          <p14:tracePt t="40548" x="4251325" y="3884613"/>
          <p14:tracePt t="40562" x="4251325" y="3894138"/>
          <p14:tracePt t="40574" x="4251325" y="3911600"/>
          <p14:tracePt t="40587" x="4251325" y="3919538"/>
          <p14:tracePt t="40603" x="4251325" y="3938588"/>
          <p14:tracePt t="40620" x="4259263" y="3973513"/>
          <p14:tracePt t="40638" x="4286250" y="3990975"/>
          <p14:tracePt t="40653" x="4313238" y="4000500"/>
          <p14:tracePt t="40670" x="4357688" y="4000500"/>
          <p14:tracePt t="40687" x="4465638" y="3990975"/>
          <p14:tracePt t="40704" x="4500563" y="3973513"/>
          <p14:tracePt t="40720" x="4537075" y="3946525"/>
          <p14:tracePt t="40737" x="4581525" y="3911600"/>
          <p14:tracePt t="40754" x="4589463" y="3894138"/>
          <p14:tracePt t="40770" x="4608513" y="3875088"/>
          <p14:tracePt t="40787" x="4633913" y="3813175"/>
          <p14:tracePt t="40804" x="4643438" y="3776663"/>
          <p14:tracePt t="40820" x="4643438" y="3751263"/>
          <p14:tracePt t="40836" x="4652963" y="3697288"/>
          <p14:tracePt t="40854" x="4652963" y="3679825"/>
          <p14:tracePt t="40870" x="4652963" y="3670300"/>
          <p14:tracePt t="40887" x="4652963" y="3660775"/>
          <p14:tracePt t="40903" x="4625975" y="3633788"/>
          <p14:tracePt t="40920" x="4598988" y="3633788"/>
          <p14:tracePt t="40936" x="4554538" y="3616325"/>
          <p14:tracePt t="40953" x="4483100" y="3616325"/>
          <p14:tracePt t="40973" x="4446588" y="3616325"/>
          <p14:tracePt t="40987" x="4411663" y="3616325"/>
          <p14:tracePt t="41003" x="4348163" y="3616325"/>
          <p14:tracePt t="41020" x="4313238" y="3625850"/>
          <p14:tracePt t="41036" x="4286250" y="3643313"/>
          <p14:tracePt t="41053" x="4251325" y="3660775"/>
          <p14:tracePt t="41072" x="4241800" y="3670300"/>
          <p14:tracePt t="41087" x="4232275" y="3670300"/>
          <p14:tracePt t="41103" x="4232275" y="3679825"/>
          <p14:tracePt t="41120" x="4224338" y="3697288"/>
          <p14:tracePt t="41147" x="4224338" y="3705225"/>
          <p14:tracePt t="41159" x="4224338" y="3724275"/>
          <p14:tracePt t="41171" x="4214813" y="3751263"/>
          <p14:tracePt t="41187" x="4214813" y="3776663"/>
          <p14:tracePt t="41204" x="4205288" y="3803650"/>
          <p14:tracePt t="41220" x="4205288" y="3867150"/>
          <p14:tracePt t="41237" x="4205288" y="3884613"/>
          <p14:tracePt t="41253" x="4205288" y="3894138"/>
          <p14:tracePt t="41270" x="4205288" y="3919538"/>
          <p14:tracePt t="41288" x="4224338" y="3929063"/>
          <p14:tracePt t="41303" x="4251325" y="3956050"/>
          <p14:tracePt t="41320" x="4340225" y="3973513"/>
          <p14:tracePt t="41338" x="4375150" y="3973513"/>
          <p14:tracePt t="41353" x="4438650" y="3973513"/>
          <p14:tracePt t="41370" x="4500563" y="3973513"/>
          <p14:tracePt t="41387" x="4670425" y="3911600"/>
          <p14:tracePt t="41404" x="4776788" y="3848100"/>
          <p14:tracePt t="41420" x="4875213" y="3786188"/>
          <p14:tracePt t="41437" x="4983163" y="3705225"/>
          <p14:tracePt t="41454" x="5010150" y="3679825"/>
          <p14:tracePt t="41470" x="5027613" y="3660775"/>
          <p14:tracePt t="41487" x="5037138" y="3643313"/>
          <p14:tracePt t="41504" x="5045075" y="3633788"/>
          <p14:tracePt t="41520" x="5045075" y="3625850"/>
          <p14:tracePt t="41537" x="5037138" y="3589338"/>
          <p14:tracePt t="41555" x="5010150" y="3571875"/>
          <p14:tracePt t="41570" x="4956175" y="3527425"/>
          <p14:tracePt t="41587" x="4902200" y="3490913"/>
          <p14:tracePt t="41603" x="4813300" y="3446463"/>
          <p14:tracePt t="41620" x="4768850" y="3438525"/>
          <p14:tracePt t="41636" x="4751388" y="3438525"/>
          <p14:tracePt t="41653" x="4714875" y="3438525"/>
          <p14:tracePt t="41670" x="4697413" y="3438525"/>
          <p14:tracePt t="41686" x="4679950" y="3438525"/>
          <p14:tracePt t="41703" x="4660900" y="3446463"/>
          <p14:tracePt t="41721" x="4652963" y="3455988"/>
          <p14:tracePt t="41737" x="4643438" y="3473450"/>
          <p14:tracePt t="41754" x="4598988" y="3509963"/>
          <p14:tracePt t="41772" x="4581525" y="3536950"/>
          <p14:tracePt t="41787" x="4554538" y="3554413"/>
          <p14:tracePt t="41804" x="4510088" y="3616325"/>
          <p14:tracePt t="41821" x="4473575" y="3660775"/>
          <p14:tracePt t="41837" x="4446588" y="3714750"/>
          <p14:tracePt t="41853" x="4411663" y="3768725"/>
          <p14:tracePt t="41871" x="4367213" y="3848100"/>
          <p14:tracePt t="41887" x="4348163" y="3867150"/>
          <p14:tracePt t="41904" x="4340225" y="3884613"/>
          <p14:tracePt t="41920" x="4330700" y="3894138"/>
          <p14:tracePt t="41938" x="4330700" y="3902075"/>
          <p14:tracePt t="41986" x="4330700" y="3919538"/>
          <p14:tracePt t="42368" x="4330700" y="3929063"/>
          <p14:tracePt t="42382" x="4322763" y="3938588"/>
          <p14:tracePt t="42394" x="4313238" y="3956050"/>
          <p14:tracePt t="42408" x="4303713" y="3973513"/>
          <p14:tracePt t="42420" x="4295775" y="3990975"/>
          <p14:tracePt t="42436" x="4286250" y="4010025"/>
          <p14:tracePt t="42453" x="4268788" y="4027488"/>
          <p14:tracePt t="42473" x="4259263" y="4037013"/>
          <p14:tracePt t="42487" x="4251325" y="4037013"/>
          <p14:tracePt t="42509" x="4251325" y="4044950"/>
          <p14:tracePt t="42522" x="4251325" y="4054475"/>
          <p14:tracePt t="44360" x="4259263" y="4054475"/>
          <p14:tracePt t="44622" x="4259263" y="4062413"/>
          <p14:tracePt t="44673" x="4268788" y="4062413"/>
          <p14:tracePt t="45042" x="4276725" y="4062413"/>
          <p14:tracePt t="45133" x="4295775" y="4062413"/>
          <p14:tracePt t="45157" x="4303713" y="4062413"/>
          <p14:tracePt t="45183" x="4313238" y="4062413"/>
          <p14:tracePt t="45196" x="4322763" y="4062413"/>
          <p14:tracePt t="45221" x="4313238" y="4062413"/>
          <p14:tracePt t="45475" x="4286250" y="4062413"/>
          <p14:tracePt t="45487" x="4251325" y="4062413"/>
          <p14:tracePt t="45501" x="4205288" y="4062413"/>
          <p14:tracePt t="45514" x="4152900" y="4062413"/>
          <p14:tracePt t="45527" x="4116388" y="4062413"/>
          <p14:tracePt t="45538" x="4081463" y="4062413"/>
          <p14:tracePt t="45553" x="4054475" y="4062413"/>
          <p14:tracePt t="45570" x="4037013" y="4054475"/>
          <p14:tracePt t="45587" x="4027488" y="4027488"/>
          <p14:tracePt t="45604" x="4027488" y="4017963"/>
          <p14:tracePt t="45621" x="4027488" y="4000500"/>
          <p14:tracePt t="45637" x="4027488" y="3956050"/>
          <p14:tracePt t="45654" x="4027488" y="3929063"/>
          <p14:tracePt t="45670" x="4054475" y="3902075"/>
          <p14:tracePt t="45687" x="4089400" y="3857625"/>
          <p14:tracePt t="45703" x="4241800" y="3732213"/>
          <p14:tracePt t="45720" x="4340225" y="3670300"/>
          <p14:tracePt t="45737" x="4510088" y="3571875"/>
          <p14:tracePt t="45755" x="4581525" y="3544888"/>
          <p14:tracePt t="45770" x="4633913" y="3536950"/>
          <p14:tracePt t="45786" x="4670425" y="3527425"/>
          <p14:tracePt t="45803" x="4741863" y="3527425"/>
          <p14:tracePt t="45820" x="4768850" y="3527425"/>
          <p14:tracePt t="45836" x="4786313" y="3527425"/>
          <p14:tracePt t="45853" x="4813300" y="3536950"/>
          <p14:tracePt t="45870" x="4830763" y="3544888"/>
          <p14:tracePt t="45887" x="4840288" y="3562350"/>
          <p14:tracePt t="45903" x="4867275" y="3598863"/>
          <p14:tracePt t="45921" x="4884738" y="3616325"/>
          <p14:tracePt t="45936" x="4902200" y="3643313"/>
          <p14:tracePt t="45953" x="4911725" y="3660775"/>
          <p14:tracePt t="45953" x="4919663" y="3670300"/>
          <p14:tracePt t="45971" x="4919663" y="3679825"/>
          <p14:tracePt t="45986" x="4929188" y="3687763"/>
          <p14:tracePt t="46003" x="4929188" y="3697288"/>
          <p14:tracePt t="46020" x="4929188" y="3724275"/>
          <p14:tracePt t="46037" x="4929188" y="3741738"/>
          <p14:tracePt t="46053" x="4911725" y="3768725"/>
          <p14:tracePt t="46070" x="4830763" y="3822700"/>
          <p14:tracePt t="46087" x="4795838" y="3848100"/>
          <p14:tracePt t="46103" x="4741863" y="3875088"/>
          <p14:tracePt t="46120" x="4660900" y="3894138"/>
          <p14:tracePt t="46138" x="4608513" y="3902075"/>
          <p14:tracePt t="46154" x="4572000" y="3902075"/>
          <p14:tracePt t="46170" x="4473575" y="3902075"/>
          <p14:tracePt t="46188" x="4438650" y="3902075"/>
          <p14:tracePt t="46204" x="4394200" y="3902075"/>
          <p14:tracePt t="46220" x="4357688" y="3902075"/>
          <p14:tracePt t="46237" x="4259263" y="3902075"/>
          <p14:tracePt t="46254" x="4214813" y="3894138"/>
          <p14:tracePt t="46270" x="4179888" y="3894138"/>
          <p14:tracePt t="46287" x="4116388" y="3884613"/>
          <p14:tracePt t="46304" x="4089400" y="3875088"/>
          <p14:tracePt t="46320" x="4062413" y="3867150"/>
          <p14:tracePt t="46337" x="4027488" y="3848100"/>
          <p14:tracePt t="46354" x="4017963" y="3848100"/>
          <p14:tracePt t="46370" x="4017963" y="3840163"/>
          <p14:tracePt t="46387" x="4000500" y="3830638"/>
          <p14:tracePt t="46405" x="4000500" y="3822700"/>
          <p14:tracePt t="46420" x="4000500" y="3813175"/>
          <p14:tracePt t="46437" x="4000500" y="3803650"/>
          <p14:tracePt t="46455" x="4000500" y="3795713"/>
          <p14:tracePt t="46470" x="4000500" y="3768725"/>
          <p14:tracePt t="46487" x="4000500" y="3759200"/>
          <p14:tracePt t="46504" x="4044950" y="3705225"/>
          <p14:tracePt t="46521" x="4098925" y="3670300"/>
          <p14:tracePt t="46537" x="4170363" y="3633788"/>
          <p14:tracePt t="46554" x="4303713" y="3598863"/>
          <p14:tracePt t="46570" x="4375150" y="3589338"/>
          <p14:tracePt t="46587" x="4446588" y="3589338"/>
          <p14:tracePt t="46603" x="4500563" y="3589338"/>
          <p14:tracePt t="46620" x="4589463" y="3608388"/>
          <p14:tracePt t="46637" x="4608513" y="3616325"/>
          <p14:tracePt t="46653" x="4625975" y="3633788"/>
          <p14:tracePt t="46671" x="4660900" y="3652838"/>
          <p14:tracePt t="46687" x="4670425" y="3660775"/>
          <p14:tracePt t="46703" x="4687888" y="3679825"/>
          <p14:tracePt t="46720" x="4705350" y="3705225"/>
          <p14:tracePt t="46737" x="4714875" y="3724275"/>
          <p14:tracePt t="46754" x="4724400" y="3741738"/>
          <p14:tracePt t="46770" x="4741863" y="3768725"/>
          <p14:tracePt t="46787" x="4741863" y="3786188"/>
          <p14:tracePt t="46803" x="4741863" y="3795713"/>
          <p14:tracePt t="46820" x="4741863" y="3813175"/>
          <p14:tracePt t="46838" x="4741863" y="3830638"/>
          <p14:tracePt t="46863" x="4741863" y="3848100"/>
          <p14:tracePt t="46877" x="4741863" y="3867150"/>
          <p14:tracePt t="46888" x="4724400" y="3884613"/>
          <p14:tracePt t="46903" x="4705350" y="3911600"/>
          <p14:tracePt t="46920" x="4660900" y="3929063"/>
          <p14:tracePt t="46937" x="4581525" y="3973513"/>
          <p14:tracePt t="46954" x="4545013" y="3983038"/>
          <p14:tracePt t="46970" x="4491038" y="3983038"/>
          <p14:tracePt t="46987" x="4429125" y="3983038"/>
          <p14:tracePt t="47004" x="4384675" y="3983038"/>
          <p14:tracePt t="47020" x="4348163" y="3973513"/>
          <p14:tracePt t="47037" x="4268788" y="3938588"/>
          <p14:tracePt t="47054" x="4232275" y="3929063"/>
          <p14:tracePt t="47070" x="4214813" y="3911600"/>
          <p14:tracePt t="47087" x="4205288" y="3902075"/>
          <p14:tracePt t="47105" x="4197350" y="3894138"/>
          <p14:tracePt t="47120" x="4197350" y="3884613"/>
          <p14:tracePt t="47137" x="4197350" y="3867150"/>
          <p14:tracePt t="47154" x="4251325" y="3795713"/>
          <p14:tracePt t="47170" x="4313238" y="3732213"/>
          <p14:tracePt t="47187" x="4483100" y="3625850"/>
          <p14:tracePt t="47203" x="4857750" y="3490913"/>
          <p14:tracePt t="47222" x="5018088" y="3473450"/>
          <p14:tracePt t="47237" x="5153025" y="3473450"/>
          <p14:tracePt t="47253" x="5322888" y="3509963"/>
          <p14:tracePt t="47272" x="5367338" y="3536950"/>
          <p14:tracePt t="47287" x="5384800" y="3554413"/>
          <p14:tracePt t="47303" x="5394325" y="3562350"/>
          <p14:tracePt t="47320" x="5402263" y="3608388"/>
          <p14:tracePt t="47337" x="5402263" y="3625850"/>
          <p14:tracePt t="47353" x="5394325" y="3643313"/>
          <p14:tracePt t="47371" x="5357813" y="3705225"/>
          <p14:tracePt t="47387" x="5322888" y="3751263"/>
          <p14:tracePt t="47403" x="5286375" y="3786188"/>
          <p14:tracePt t="47420" x="5187950" y="3857625"/>
          <p14:tracePt t="47437" x="5116513" y="3902075"/>
          <p14:tracePt t="47454" x="5045075" y="3919538"/>
          <p14:tracePt t="47471" x="4867275" y="3938588"/>
          <p14:tracePt t="47487" x="4768850" y="3938588"/>
          <p14:tracePt t="47504" x="4660900" y="3929063"/>
          <p14:tracePt t="47520" x="4491038" y="3830638"/>
          <p14:tracePt t="47539" x="4419600" y="3795713"/>
          <p14:tracePt t="47554" x="4394200" y="3759200"/>
          <p14:tracePt t="47570" x="4357688" y="3714750"/>
          <p14:tracePt t="47588" x="4357688" y="3705225"/>
          <p14:tracePt t="47603" x="4348163" y="3705225"/>
          <p14:tracePt t="47620" x="4348163" y="3687763"/>
          <p14:tracePt t="47637" x="4367213" y="3660775"/>
          <p14:tracePt t="47654" x="4384675" y="3625850"/>
          <p14:tracePt t="47670" x="4429125" y="3581400"/>
          <p14:tracePt t="47687" x="4581525" y="3465513"/>
          <p14:tracePt t="47704" x="4679950" y="3429000"/>
          <p14:tracePt t="47720" x="4776788" y="3402013"/>
          <p14:tracePt t="47737" x="4929188" y="3394075"/>
          <p14:tracePt t="47755" x="4983163" y="3394075"/>
          <p14:tracePt t="47770" x="5037138" y="3402013"/>
          <p14:tracePt t="47787" x="5099050" y="3465513"/>
          <p14:tracePt t="47805" x="5133975" y="3517900"/>
          <p14:tracePt t="47820" x="5160963" y="3571875"/>
          <p14:tracePt t="47837" x="5187950" y="3625850"/>
          <p14:tracePt t="47854" x="5205413" y="3724275"/>
          <p14:tracePt t="47871" x="5205413" y="3768725"/>
          <p14:tracePt t="47887" x="5205413" y="3840163"/>
          <p14:tracePt t="47904" x="5160963" y="3983038"/>
          <p14:tracePt t="47921" x="5126038" y="4044950"/>
          <p14:tracePt t="47937" x="5081588" y="4089400"/>
          <p14:tracePt t="47954" x="4938713" y="4187825"/>
          <p14:tracePt t="47970" x="4848225" y="4214813"/>
          <p14:tracePt t="47987" x="4751388" y="4224338"/>
          <p14:tracePt t="48003" x="4608513" y="4214813"/>
          <p14:tracePt t="48021" x="4554538" y="4187825"/>
          <p14:tracePt t="48036" x="4527550" y="4160838"/>
          <p14:tracePt t="48053" x="4500563" y="4143375"/>
          <p14:tracePt t="48070" x="4483100" y="4089400"/>
          <p14:tracePt t="48087" x="4483100" y="4062413"/>
          <p14:tracePt t="48103" x="4483100" y="4037013"/>
          <p14:tracePt t="48120" x="4562475" y="3938588"/>
          <p14:tracePt t="48139" x="4714875" y="3840163"/>
          <p14:tracePt t="48153" x="4946650" y="3724275"/>
          <p14:tracePt t="48171" x="5446713" y="3616325"/>
          <p14:tracePt t="48188" x="5705475" y="3581400"/>
          <p14:tracePt t="48204" x="5946775" y="3581400"/>
          <p14:tracePt t="48220" x="6161088" y="3581400"/>
          <p14:tracePt t="48237" x="6483350" y="3608388"/>
          <p14:tracePt t="48254" x="6589713" y="3625850"/>
          <p14:tracePt t="48270" x="6670675" y="3643313"/>
          <p14:tracePt t="48288" x="6688138" y="3652838"/>
          <p14:tracePt t="48305" x="6697663" y="3652838"/>
          <p14:tracePt t="48326" x="6697663" y="3633788"/>
          <p14:tracePt t="48405" x="6697663" y="3581400"/>
          <p14:tracePt t="48416" x="6697663" y="3517900"/>
          <p14:tracePt t="48429" x="6697663" y="3482975"/>
          <p14:tracePt t="48443" x="6697663" y="3446463"/>
          <p14:tracePt t="48455" x="6697663" y="3429000"/>
          <p14:tracePt t="48470" x="6697663" y="3411538"/>
          <p14:tracePt t="48487" x="6697663" y="3402013"/>
          <p14:tracePt t="48505" x="6688138" y="3402013"/>
          <p14:tracePt t="48543" x="6670675" y="3402013"/>
          <p14:tracePt t="48558" x="6643688" y="3402013"/>
          <p14:tracePt t="48568" x="6608763" y="3402013"/>
          <p14:tracePt t="48581" x="6554788" y="3429000"/>
          <p14:tracePt t="48594" x="6510338" y="3446463"/>
          <p14:tracePt t="48607" x="6438900" y="3473450"/>
          <p14:tracePt t="48620" x="6375400" y="3500438"/>
          <p14:tracePt t="48637" x="6340475" y="3527425"/>
          <p14:tracePt t="48653" x="6242050" y="3571875"/>
          <p14:tracePt t="48670" x="6215063" y="3589338"/>
          <p14:tracePt t="48687" x="6197600" y="3608388"/>
          <p14:tracePt t="48703" x="6180138" y="3616325"/>
          <p14:tracePt t="48703" x="6170613" y="3633788"/>
          <p14:tracePt t="48722" x="6153150" y="3643313"/>
          <p14:tracePt t="48737" x="6143625" y="3670300"/>
          <p14:tracePt t="48754" x="6116638" y="3714750"/>
          <p14:tracePt t="48770" x="6081713" y="3803650"/>
          <p14:tracePt t="48787" x="6062663" y="3857625"/>
          <p14:tracePt t="48804" x="6054725" y="3911600"/>
          <p14:tracePt t="48820" x="6045200" y="3983038"/>
          <p14:tracePt t="48837" x="6045200" y="4010025"/>
          <p14:tracePt t="48853" x="6045200" y="4027488"/>
          <p14:tracePt t="48871" x="6045200" y="4062413"/>
          <p14:tracePt t="48888" x="6045200" y="4071938"/>
          <p14:tracePt t="49787" x="4670425" y="4098925"/>
          <p14:tracePt t="49800" x="4697413" y="4098925"/>
          <p14:tracePt t="50483" x="4724400" y="4098925"/>
          <p14:tracePt t="50496" x="4759325" y="4108450"/>
          <p14:tracePt t="50507" x="4795838" y="4108450"/>
          <p14:tracePt t="50520" x="4857750" y="4108450"/>
          <p14:tracePt t="50535" x="4919663" y="4108450"/>
          <p14:tracePt t="50550" x="4991100" y="4108450"/>
          <p14:tracePt t="50566" x="5205413" y="4098925"/>
          <p14:tracePt t="50585" x="5322888" y="4098925"/>
          <p14:tracePt t="50600" x="5429250" y="4081463"/>
          <p14:tracePt t="50616" x="5527675" y="4071938"/>
          <p14:tracePt t="50633" x="5705475" y="4037013"/>
          <p14:tracePt t="50650" x="5776913" y="4027488"/>
          <p14:tracePt t="50666" x="5840413" y="4010025"/>
          <p14:tracePt t="50683" x="5946775" y="3990975"/>
          <p14:tracePt t="50700" x="5983288" y="3990975"/>
          <p14:tracePt t="50716" x="6010275" y="3983038"/>
          <p14:tracePt t="50734" x="6045200" y="3983038"/>
          <p14:tracePt t="50751" x="6062663" y="3973513"/>
          <p14:tracePt t="50767" x="6081713" y="3965575"/>
          <p14:tracePt t="50783" x="6108700" y="3946525"/>
          <p14:tracePt t="50801" x="6134100" y="3938588"/>
          <p14:tracePt t="50816" x="6143625" y="3938588"/>
          <p14:tracePt t="50833" x="6143625" y="3929063"/>
          <p14:tracePt t="50850" x="6153150" y="3929063"/>
          <p14:tracePt t="50866" x="6161088" y="3929063"/>
          <p14:tracePt t="51762" x="6161088" y="3919538"/>
          <p14:tracePt t="51985" x="6161088" y="3902075"/>
          <p14:tracePt t="51997" x="6161088" y="3875088"/>
          <p14:tracePt t="52010" x="6161088" y="3830638"/>
          <p14:tracePt t="52023" x="6161088" y="3759200"/>
          <p14:tracePt t="52036" x="6170613" y="3687763"/>
          <p14:tracePt t="52050" x="6170613" y="3616325"/>
          <p14:tracePt t="52066" x="6180138" y="3554413"/>
          <p14:tracePt t="52083" x="6205538" y="3411538"/>
          <p14:tracePt t="52100" x="6232525" y="3348038"/>
          <p14:tracePt t="52116" x="6242050" y="3303588"/>
          <p14:tracePt t="52133" x="6259513" y="3259138"/>
          <p14:tracePt t="52153" x="6259513" y="3241675"/>
          <p14:tracePt t="52166" x="6269038" y="3232150"/>
          <p14:tracePt t="52188" x="6269038" y="3241675"/>
          <p14:tracePt t="52379" x="6259513" y="3251200"/>
          <p14:tracePt t="52405" x="6259513" y="3259138"/>
          <p14:tracePt t="52418" x="6242050" y="3268663"/>
          <p14:tracePt t="52430" x="6242050" y="3286125"/>
          <p14:tracePt t="52442" x="6224588" y="3303588"/>
          <p14:tracePt t="52457" x="6215063" y="3330575"/>
          <p14:tracePt t="52469" x="6205538" y="3357563"/>
          <p14:tracePt t="52483" x="6197600" y="3384550"/>
          <p14:tracePt t="52500" x="6180138" y="3419475"/>
          <p14:tracePt t="52516" x="6170613" y="3473450"/>
          <p14:tracePt t="52533" x="6161088" y="3500438"/>
          <p14:tracePt t="52550" x="6153150" y="3536950"/>
          <p14:tracePt t="52567" x="6143625" y="3633788"/>
          <p14:tracePt t="52583" x="6143625" y="3670300"/>
          <p14:tracePt t="52600" x="6134100" y="3724275"/>
          <p14:tracePt t="52616" x="6134100" y="3822700"/>
          <p14:tracePt t="52634" x="6126163" y="3857625"/>
          <p14:tracePt t="52650" x="6126163" y="3894138"/>
          <p14:tracePt t="52666" x="6126163" y="3919538"/>
          <p14:tracePt t="52683" x="6126163" y="3929063"/>
          <p14:tracePt t="52700" x="6126163" y="3938588"/>
          <p14:tracePt t="52964" x="6126163" y="3956050"/>
          <p14:tracePt t="52978" x="6126163" y="3973513"/>
          <p14:tracePt t="52990" x="6126163" y="4000500"/>
          <p14:tracePt t="53003" x="6126163" y="4017963"/>
          <p14:tracePt t="53017" x="6116638" y="4027488"/>
          <p14:tracePt t="53033" x="6116638" y="4037013"/>
          <p14:tracePt t="53050" x="6108700" y="4062413"/>
          <p14:tracePt t="53067" x="6108700" y="4081463"/>
          <p14:tracePt t="53083" x="6108700" y="4089400"/>
          <p14:tracePt t="53100" x="6108700" y="4116388"/>
          <p14:tracePt t="53117" x="6108700" y="4133850"/>
          <p14:tracePt t="53133" x="6108700" y="4143375"/>
          <p14:tracePt t="53150" x="6108700" y="4152900"/>
          <p14:tracePt t="53168" x="6108700" y="4160838"/>
          <p14:tracePt t="53308" x="6108700" y="4143375"/>
          <p14:tracePt t="53462" x="6108700" y="4133850"/>
          <p14:tracePt t="53488" x="6108700" y="4125913"/>
          <p14:tracePt t="53499" x="6108700" y="4116388"/>
          <p14:tracePt t="53513" x="6108700" y="4108450"/>
          <p14:tracePt t="53526" x="6108700" y="4089400"/>
          <p14:tracePt t="53538" x="6116638" y="4044950"/>
          <p14:tracePt t="53551" x="6134100" y="3965575"/>
          <p14:tracePt t="53566" x="6161088" y="3894138"/>
          <p14:tracePt t="53583" x="6180138" y="3830638"/>
          <p14:tracePt t="53600" x="6197600" y="3768725"/>
          <p14:tracePt t="53616" x="6197600" y="3751263"/>
          <p14:tracePt t="53633" x="6205538" y="3741738"/>
          <p14:tracePt t="53650" x="6205538" y="3732213"/>
          <p14:tracePt t="53666" x="6205538" y="3714750"/>
          <p14:tracePt t="53683" x="6215063" y="3697288"/>
          <p14:tracePt t="53700" x="6224588" y="3679825"/>
          <p14:tracePt t="53717" x="6232525" y="3616325"/>
          <p14:tracePt t="53734" x="6242050" y="3589338"/>
          <p14:tracePt t="53750" x="6251575" y="3562350"/>
          <p14:tracePt t="53750" x="6259513" y="3536950"/>
          <p14:tracePt t="53768" x="6259513" y="3509963"/>
          <p14:tracePt t="53783" x="6259513" y="3490913"/>
          <p14:tracePt t="53800" x="6269038" y="3465513"/>
          <p14:tracePt t="53818" x="6269038" y="3455988"/>
          <p14:tracePt t="53833" x="6269038" y="3473450"/>
          <p14:tracePt t="53945" x="6242050" y="3527425"/>
          <p14:tracePt t="53957" x="6197600" y="3616325"/>
          <p14:tracePt t="53969" x="6161088" y="3724275"/>
          <p14:tracePt t="53986" x="6108700" y="3848100"/>
          <p14:tracePt t="53996" x="6081713" y="3956050"/>
          <p14:tracePt t="54008" x="6062663" y="4044950"/>
          <p14:tracePt t="54021" x="6054725" y="4081463"/>
          <p14:tracePt t="54034" x="6045200" y="4108450"/>
          <p14:tracePt t="54050" x="6037263" y="4133850"/>
          <p14:tracePt t="54066" x="6037263" y="4160838"/>
          <p14:tracePt t="54083" x="6037263" y="4197350"/>
          <p14:tracePt t="54100" x="6037263" y="4214813"/>
          <p14:tracePt t="54116" x="6037263" y="4224338"/>
          <p14:tracePt t="54133" x="6037263" y="4251325"/>
          <p14:tracePt t="54150" x="6037263" y="4259263"/>
          <p14:tracePt t="54166" x="6037263" y="4268788"/>
          <p14:tracePt t="54183" x="6037263" y="4276725"/>
          <p14:tracePt t="54238" x="6037263" y="4286250"/>
          <p14:tracePt t="54734" x="6037263" y="4295775"/>
          <p14:tracePt t="54759" x="6037263" y="4303713"/>
          <p14:tracePt t="54772" x="6027738" y="4313238"/>
          <p14:tracePt t="54785" x="6027738" y="4322763"/>
          <p14:tracePt t="54798" x="6027738" y="4330700"/>
          <p14:tracePt t="54824" x="6018213" y="4330700"/>
          <p14:tracePt t="54836" x="6018213" y="4340225"/>
          <p14:tracePt t="54849" x="6018213" y="4348163"/>
          <p14:tracePt t="54874" x="6018213" y="4340225"/>
          <p14:tracePt t="55193" x="6018213" y="4330700"/>
          <p14:tracePt t="55217" x="6018213" y="4322763"/>
          <p14:tracePt t="55230" x="6018213" y="4313238"/>
          <p14:tracePt t="55244" x="6018213" y="4303713"/>
          <p14:tracePt t="55257" x="6018213" y="4286250"/>
          <p14:tracePt t="55269" x="6027738" y="4241800"/>
          <p14:tracePt t="55283" x="6062663" y="4098925"/>
          <p14:tracePt t="55300" x="6116638" y="3929063"/>
          <p14:tracePt t="55317" x="6197600" y="3633788"/>
          <p14:tracePt t="55334" x="6224588" y="3571875"/>
          <p14:tracePt t="55349" x="6242050" y="3536950"/>
          <p14:tracePt t="55365" x="6242050" y="3509963"/>
          <p14:tracePt t="55385" x="6242050" y="3500438"/>
          <p14:tracePt t="55409" x="6242050" y="3509963"/>
          <p14:tracePt t="55512" x="6232525" y="3527425"/>
          <p14:tracePt t="55536" x="6224588" y="3544888"/>
          <p14:tracePt t="55549" x="6215063" y="3571875"/>
          <p14:tracePt t="55563" x="6197600" y="3608388"/>
          <p14:tracePt t="55575" x="6180138" y="3670300"/>
          <p14:tracePt t="55587" x="6161088" y="3732213"/>
          <p14:tracePt t="55601" x="6143625" y="3822700"/>
          <p14:tracePt t="55616" x="6126163" y="3894138"/>
          <p14:tracePt t="55633" x="6099175" y="3990975"/>
          <p14:tracePt t="55651" x="6089650" y="4037013"/>
          <p14:tracePt t="55666" x="6081713" y="4071938"/>
          <p14:tracePt t="55683" x="6081713" y="4108450"/>
          <p14:tracePt t="55683" x="6072188" y="4160838"/>
          <p14:tracePt t="55701" x="6072188" y="4197350"/>
          <p14:tracePt t="55716" x="6072188" y="4232275"/>
          <p14:tracePt t="55734" x="6062663" y="4286250"/>
          <p14:tracePt t="55750" x="6062663" y="4348163"/>
          <p14:tracePt t="55767" x="6054725" y="4357688"/>
          <p14:tracePt t="55783" x="6054725" y="4375150"/>
          <p14:tracePt t="55800" x="6054725" y="4384675"/>
          <p14:tracePt t="59326" x="6045200" y="4384675"/>
          <p14:tracePt t="59826" x="6037263" y="4394200"/>
          <p14:tracePt t="59864" x="6027738" y="4402138"/>
          <p14:tracePt t="59889" x="6018213" y="4402138"/>
          <p14:tracePt t="59902" x="6010275" y="4402138"/>
          <p14:tracePt t="59915" x="6000750" y="4411663"/>
          <p14:tracePt t="59927" x="5991225" y="4411663"/>
          <p14:tracePt t="59940" x="5983288" y="4411663"/>
          <p14:tracePt t="59953" x="5965825" y="4419600"/>
          <p14:tracePt t="59967" x="5956300" y="4419600"/>
          <p14:tracePt t="59983" x="5946775" y="4429125"/>
          <p14:tracePt t="60000" x="5919788" y="4429125"/>
          <p14:tracePt t="60017" x="5911850" y="4429125"/>
          <p14:tracePt t="60033" x="5902325" y="4429125"/>
          <p14:tracePt t="60050" x="5894388" y="4429125"/>
          <p14:tracePt t="60068" x="5884863" y="4429125"/>
          <p14:tracePt t="60083" x="5875338" y="4429125"/>
          <p14:tracePt t="60106" x="5867400" y="4429125"/>
          <p14:tracePt t="60131" x="5857875" y="4438650"/>
          <p14:tracePt t="60143" x="5848350" y="4438650"/>
          <p14:tracePt t="60157" x="5840413" y="4438650"/>
          <p14:tracePt t="60169" x="5840413" y="4446588"/>
          <p14:tracePt t="60184" x="5822950" y="4446588"/>
          <p14:tracePt t="60200" x="5813425" y="4446588"/>
          <p14:tracePt t="60220" x="5803900" y="4446588"/>
          <p14:tracePt t="60234" x="5795963" y="4446588"/>
          <p14:tracePt t="60250" x="5786438" y="4446588"/>
          <p14:tracePt t="60284" x="5776913" y="4446588"/>
          <p14:tracePt t="60323" x="5768975" y="4446588"/>
          <p14:tracePt t="60360" x="5759450" y="4446588"/>
          <p14:tracePt t="60387" x="5751513" y="4446588"/>
          <p14:tracePt t="60437" x="5741988" y="4446588"/>
          <p14:tracePt t="60464" x="5732463" y="4446588"/>
          <p14:tracePt t="60488" x="5724525" y="4446588"/>
          <p14:tracePt t="60500" x="5715000" y="4456113"/>
          <p14:tracePt t="60513" x="5705475" y="4456113"/>
          <p14:tracePt t="60526" x="5697538" y="4456113"/>
          <p14:tracePt t="60538" x="5688013" y="4456113"/>
          <p14:tracePt t="60564" x="5680075" y="4456113"/>
          <p14:tracePt t="60592" x="5680075" y="4465638"/>
          <p14:tracePt t="60602" x="5670550" y="4465638"/>
          <p14:tracePt t="60628" x="5661025" y="4465638"/>
          <p14:tracePt t="60640" x="5653088" y="4473575"/>
          <p14:tracePt t="60679" x="5643563" y="4473575"/>
          <p14:tracePt t="60704" x="5643563" y="4483100"/>
          <p14:tracePt t="60718" x="5634038" y="4483100"/>
          <p14:tracePt t="60729" x="5626100" y="4483100"/>
          <p14:tracePt t="60743" x="5616575" y="4491038"/>
          <p14:tracePt t="60768" x="5608638" y="4491038"/>
          <p14:tracePt t="60794" x="5599113" y="4491038"/>
          <p14:tracePt t="60806" x="5589588" y="4500563"/>
          <p14:tracePt t="60818" x="5572125" y="4510088"/>
          <p14:tracePt t="60831" x="5545138" y="4510088"/>
          <p14:tracePt t="60844" x="5527675" y="4518025"/>
          <p14:tracePt t="60857" x="5518150" y="4527550"/>
          <p14:tracePt t="60869" x="5500688" y="4537075"/>
          <p14:tracePt t="60883" x="5491163" y="4537075"/>
          <p14:tracePt t="60900" x="5483225" y="4537075"/>
          <p14:tracePt t="60918" x="5465763" y="4545013"/>
          <p14:tracePt t="60934" x="5456238" y="4545013"/>
          <p14:tracePt t="60950" x="5456238" y="4554538"/>
          <p14:tracePt t="60967" x="5446713" y="4554538"/>
          <p14:tracePt t="60985" x="5438775" y="4554538"/>
          <p14:tracePt t="61009" x="5438775" y="4562475"/>
          <p14:tracePt t="68909" x="5465763" y="4554538"/>
          <p14:tracePt t="69263" x="5491163" y="4545013"/>
          <p14:tracePt t="69276" x="5518150" y="4527550"/>
          <p14:tracePt t="69288" x="5545138" y="4510088"/>
          <p14:tracePt t="69301" x="5581650" y="4500563"/>
          <p14:tracePt t="69317" x="5599113" y="4491038"/>
          <p14:tracePt t="69334" x="5626100" y="4473575"/>
          <p14:tracePt t="69352" x="5634038" y="4465638"/>
          <p14:tracePt t="69378" x="5653088" y="4438650"/>
          <p14:tracePt t="69402" x="5661025" y="4411663"/>
          <p14:tracePt t="69416" x="5661025" y="4367213"/>
          <p14:tracePt t="69429" x="5680075" y="4322763"/>
          <p14:tracePt t="69440" x="5705475" y="4268788"/>
          <p14:tracePt t="69453" x="5724525" y="4214813"/>
          <p14:tracePt t="69467" x="5751513" y="4170363"/>
          <p14:tracePt t="69484" x="5768975" y="4143375"/>
          <p14:tracePt t="69500" x="5786438" y="4125913"/>
          <p14:tracePt t="69518" x="5786438" y="4116388"/>
          <p14:tracePt t="69534" x="5795963" y="4125913"/>
          <p14:tracePt t="69645" x="5803900" y="4152900"/>
          <p14:tracePt t="69658" x="5813425" y="4170363"/>
          <p14:tracePt t="69669" x="5813425" y="4179888"/>
          <p14:tracePt t="69682" x="5822950" y="4187825"/>
          <p14:tracePt t="69696" x="5830888" y="4187825"/>
          <p14:tracePt t="69925" x="5867400" y="4187825"/>
          <p14:tracePt t="69938" x="5929313" y="4187825"/>
          <p14:tracePt t="69950" x="6000750" y="4160838"/>
          <p14:tracePt t="69963" x="6081713" y="4133850"/>
          <p14:tracePt t="69975" x="6153150" y="4108450"/>
          <p14:tracePt t="69988" x="6197600" y="4081463"/>
          <p14:tracePt t="70001" x="6232525" y="4062413"/>
          <p14:tracePt t="70016" x="6251575" y="4054475"/>
          <p14:tracePt t="70033" x="6269038" y="4054475"/>
          <p14:tracePt t="70050" x="6269038" y="4044950"/>
          <p14:tracePt t="70066" x="6276975" y="4044950"/>
          <p14:tracePt t="70083" x="6276975" y="4037013"/>
          <p14:tracePt t="70115" x="6269038" y="4037013"/>
          <p14:tracePt t="70778" x="6242050" y="4037013"/>
          <p14:tracePt t="70789" x="6232525" y="4037013"/>
          <p14:tracePt t="70803" x="6215063" y="4044950"/>
          <p14:tracePt t="70816" x="6197600" y="4044950"/>
          <p14:tracePt t="70829" x="6188075" y="4054475"/>
          <p14:tracePt t="70841" x="6180138" y="4062413"/>
          <p14:tracePt t="70855" x="6170613" y="4062413"/>
          <p14:tracePt t="70867" x="6170613" y="4071938"/>
          <p14:tracePt t="70891" x="6161088" y="4071938"/>
          <p14:tracePt t="70919" x="6161088" y="4081463"/>
          <p14:tracePt t="70944" x="6161088" y="4089400"/>
          <p14:tracePt t="70995" x="6153150" y="4098925"/>
          <p14:tracePt t="71059" x="6143625" y="4098925"/>
          <p14:tracePt t="71084" x="6143625" y="4108450"/>
          <p14:tracePt t="86857" x="6143625" y="4116388"/>
          <p14:tracePt t="87624" x="6143625" y="4125913"/>
          <p14:tracePt t="87649" x="6143625" y="4133850"/>
          <p14:tracePt t="87699" x="6143625" y="4143375"/>
          <p14:tracePt t="87765" x="6143625" y="4152900"/>
          <p14:tracePt t="87789" x="6134100" y="4152900"/>
          <p14:tracePt t="87802" x="6134100" y="4160838"/>
          <p14:tracePt t="87815" x="6126163" y="4170363"/>
          <p14:tracePt t="87827" x="6116638" y="4170363"/>
          <p14:tracePt t="87840" x="6116638" y="4179888"/>
          <p14:tracePt t="87854" x="6108700" y="4187825"/>
          <p14:tracePt t="87868" x="6108700" y="4197350"/>
          <p14:tracePt t="87884" x="6099175" y="4197350"/>
          <p14:tracePt t="87901" x="6099175" y="4205288"/>
          <p14:tracePt t="87918" x="6089650" y="4224338"/>
          <p14:tracePt t="88146" x="6081713" y="4232275"/>
          <p14:tracePt t="88159" x="6072188" y="4251325"/>
          <p14:tracePt t="88173" x="6062663" y="4268788"/>
          <p14:tracePt t="88185" x="6054725" y="4276725"/>
          <p14:tracePt t="88201" x="6037263" y="4295775"/>
          <p14:tracePt t="88217" x="6018213" y="4313238"/>
          <p14:tracePt t="88235" x="6010275" y="4322763"/>
          <p14:tracePt t="88251" x="6000750" y="4322763"/>
          <p14:tracePt t="88267" x="6000750" y="4330700"/>
          <p14:tracePt t="88284" x="5973763" y="4330700"/>
          <p14:tracePt t="88301" x="5965825" y="4330700"/>
          <p14:tracePt t="88325" x="5956300" y="4330700"/>
          <p14:tracePt t="88336" x="5946775" y="4330700"/>
          <p14:tracePt t="88352" x="5938838" y="4330700"/>
          <p14:tracePt t="88377" x="5929313" y="4330700"/>
          <p14:tracePt t="88401" x="5919788" y="4330700"/>
          <p14:tracePt t="88414" x="5911850" y="4330700"/>
          <p14:tracePt t="88425" x="5911850" y="4340225"/>
          <p14:tracePt t="88581" x="5894388" y="4348163"/>
          <p14:tracePt t="88643" x="5875338" y="4348163"/>
          <p14:tracePt t="88656" x="5857875" y="4348163"/>
          <p14:tracePt t="88669" x="5830888" y="4367213"/>
          <p14:tracePt t="88682" x="5803900" y="4367213"/>
          <p14:tracePt t="88695" x="5776913" y="4375150"/>
          <p14:tracePt t="88706" x="5751513" y="4384675"/>
          <p14:tracePt t="88719" x="5724525" y="4394200"/>
          <p14:tracePt t="88735" x="5697538" y="4402138"/>
          <p14:tracePt t="88751" x="5670550" y="4402138"/>
          <p14:tracePt t="88767" x="5626100" y="4411663"/>
          <p14:tracePt t="88785" x="5599113" y="4419600"/>
          <p14:tracePt t="88801" x="5589588" y="4429125"/>
          <p14:tracePt t="88818" x="5554663" y="4438650"/>
          <p14:tracePt t="88835" x="5545138" y="4446588"/>
          <p14:tracePt t="88851" x="5537200" y="4446588"/>
          <p14:tracePt t="88868" x="5518150" y="4456113"/>
          <p14:tracePt t="88885" x="5510213" y="4456113"/>
          <p14:tracePt t="88900" x="5500688" y="4465638"/>
          <p14:tracePt t="88917" x="5491163" y="4465638"/>
          <p14:tracePt t="88935" x="5483225" y="4473575"/>
          <p14:tracePt t="88974" x="5465763" y="4483100"/>
          <p14:tracePt t="88999" x="5465763" y="4491038"/>
          <p14:tracePt t="89013" x="5456238" y="4491038"/>
          <p14:tracePt t="89025" x="5456238" y="4500563"/>
          <p14:tracePt t="89037" x="5446713" y="4500563"/>
          <p14:tracePt t="89051" x="5438775" y="4510088"/>
          <p14:tracePt t="89067" x="5429250" y="4510088"/>
          <p14:tracePt t="89090" x="5429250" y="4518025"/>
          <p14:tracePt t="89102" x="5429250" y="4527550"/>
          <p14:tracePt t="89154" x="5419725" y="4527550"/>
          <p14:tracePt t="89177" x="5419725" y="4537075"/>
          <p14:tracePt t="89203" x="5411788" y="4537075"/>
          <p14:tracePt t="89228" x="5411788" y="4545013"/>
          <p14:tracePt t="89254" x="5402263" y="4545013"/>
          <p14:tracePt t="89266" x="5402263" y="4554538"/>
          <p14:tracePt t="89355" x="5402263" y="4545013"/>
          <p14:tracePt t="89522" x="5419725" y="4537075"/>
          <p14:tracePt t="89535" x="5446713" y="4527550"/>
          <p14:tracePt t="89546" x="5491163" y="4500563"/>
          <p14:tracePt t="89560" x="5554663" y="4483100"/>
          <p14:tracePt t="89572" x="5616575" y="4465638"/>
          <p14:tracePt t="89586" x="5670550" y="4446588"/>
          <p14:tracePt t="89601" x="5705475" y="4438650"/>
          <p14:tracePt t="89617" x="5732463" y="4429125"/>
          <p14:tracePt t="89634" x="5768975" y="4429125"/>
          <p14:tracePt t="89651" x="5786438" y="4419600"/>
          <p14:tracePt t="89667" x="5795963" y="4411663"/>
          <p14:tracePt t="89684" x="5813425" y="4402138"/>
          <p14:tracePt t="89702" x="5822950" y="4394200"/>
          <p14:tracePt t="89717" x="5830888" y="4394200"/>
          <p14:tracePt t="89734" x="5848350" y="4384675"/>
          <p14:tracePt t="89751" x="5867400" y="4384675"/>
          <p14:tracePt t="89777" x="5884863" y="4375150"/>
          <p14:tracePt t="89788" x="5894388" y="4375150"/>
          <p14:tracePt t="89802" x="5919788" y="4375150"/>
          <p14:tracePt t="89817" x="5938838" y="4375150"/>
          <p14:tracePt t="89834" x="5956300" y="4375150"/>
          <p14:tracePt t="89851" x="6000750" y="4375150"/>
          <p14:tracePt t="89868" x="6010275" y="4375150"/>
          <p14:tracePt t="89884" x="6018213" y="4375150"/>
          <p14:tracePt t="89901" x="6027738" y="4375150"/>
          <p14:tracePt t="89917" x="6000750" y="4375150"/>
          <p14:tracePt t="90044" x="5983288" y="4375150"/>
          <p14:tracePt t="90056" x="5956300" y="4375150"/>
          <p14:tracePt t="90069" x="5938838" y="4375150"/>
          <p14:tracePt t="90082" x="5911850" y="4375150"/>
          <p14:tracePt t="90094" x="5894388" y="4375150"/>
          <p14:tracePt t="90107" x="5867400" y="4375150"/>
          <p14:tracePt t="90119" x="5848350" y="4375150"/>
          <p14:tracePt t="90134" x="5830888" y="4375150"/>
          <p14:tracePt t="90151" x="5813425" y="4375150"/>
          <p14:tracePt t="90168" x="5776913" y="4384675"/>
          <p14:tracePt t="90184" x="5768975" y="4394200"/>
          <p14:tracePt t="90201" x="5751513" y="4402138"/>
          <p14:tracePt t="90218" x="5732463" y="4411663"/>
          <p14:tracePt t="90235" x="5715000" y="4411663"/>
          <p14:tracePt t="90251" x="5697538" y="4419600"/>
          <p14:tracePt t="90274" x="5697538" y="4429125"/>
          <p14:tracePt t="90285" x="5688013" y="4429125"/>
          <p14:tracePt t="90301" x="5670550" y="4429125"/>
          <p14:tracePt t="90318" x="5670550" y="4438650"/>
          <p14:tracePt t="90334" x="5643563" y="4446588"/>
          <p14:tracePt t="90352" x="5626100" y="4446588"/>
          <p14:tracePt t="90375" x="5616575" y="4446588"/>
          <p14:tracePt t="90412" x="5626100" y="4446588"/>
          <p14:tracePt t="90527" x="5643563" y="4446588"/>
          <p14:tracePt t="90539" x="5670550" y="4446588"/>
          <p14:tracePt t="90552" x="5697538" y="4446588"/>
          <p14:tracePt t="90565" x="5724525" y="4438650"/>
          <p14:tracePt t="90578" x="5768975" y="4429125"/>
          <p14:tracePt t="90592" x="5795963" y="4429125"/>
          <p14:tracePt t="90603" x="5822950" y="4419600"/>
          <p14:tracePt t="90618" x="5830888" y="4419600"/>
          <p14:tracePt t="90634" x="5840413" y="4419600"/>
          <p14:tracePt t="90651" x="5857875" y="4419600"/>
          <p14:tracePt t="90668" x="5830888" y="4419600"/>
          <p14:tracePt t="90756" x="5803900" y="4419600"/>
          <p14:tracePt t="90769" x="5768975" y="4429125"/>
          <p14:tracePt t="90782" x="5732463" y="4446588"/>
          <p14:tracePt t="90794" x="5688013" y="4446588"/>
          <p14:tracePt t="90806" x="5661025" y="4456113"/>
          <p14:tracePt t="90819" x="5634038" y="4465638"/>
          <p14:tracePt t="90834" x="5608638" y="4473575"/>
          <p14:tracePt t="90851" x="5589588" y="4473575"/>
          <p14:tracePt t="90867" x="5581650" y="4483100"/>
          <p14:tracePt t="90885" x="5572125" y="4483100"/>
          <p14:tracePt t="90901" x="5562600" y="4491038"/>
          <p14:tracePt t="91559" x="5545138" y="4491038"/>
          <p14:tracePt t="91571" x="5527675" y="4510088"/>
          <p14:tracePt t="91584" x="5510213" y="4518025"/>
          <p14:tracePt t="91597" x="5473700" y="4537075"/>
          <p14:tracePt t="91609" x="5456238" y="4554538"/>
          <p14:tracePt t="91622" x="5419725" y="4572000"/>
          <p14:tracePt t="91636" x="5375275" y="4598988"/>
          <p14:tracePt t="91651" x="5348288" y="4625975"/>
          <p14:tracePt t="91667" x="5313363" y="4633913"/>
          <p14:tracePt t="91684" x="5276850" y="4670425"/>
          <p14:tracePt t="91701" x="5259388" y="4679950"/>
          <p14:tracePt t="91717" x="5251450" y="4697413"/>
          <p14:tracePt t="91734" x="5241925" y="4714875"/>
          <p14:tracePt t="91751" x="5232400" y="4724400"/>
          <p14:tracePt t="91767" x="5224463" y="4732338"/>
          <p14:tracePt t="91784" x="5224463" y="4741863"/>
          <p14:tracePt t="91826" x="5232400" y="4741863"/>
          <p14:tracePt t="92016" x="5251450" y="4732338"/>
          <p14:tracePt t="92041" x="5268913" y="4714875"/>
          <p14:tracePt t="92056" x="5295900" y="4705350"/>
          <p14:tracePt t="92068" x="5313363" y="4687888"/>
          <p14:tracePt t="92081" x="5330825" y="4670425"/>
          <p14:tracePt t="92097" x="5357813" y="4660900"/>
          <p14:tracePt t="92106" x="5375275" y="4643438"/>
          <p14:tracePt t="92119" x="5394325" y="4633913"/>
          <p14:tracePt t="92134" x="5411788" y="4625975"/>
          <p14:tracePt t="92150" x="5419725" y="4616450"/>
          <p14:tracePt t="92167" x="5429250" y="4616450"/>
          <p14:tracePt t="92184" x="5438775" y="4608513"/>
          <p14:tracePt t="92200" x="5429250" y="4608513"/>
          <p14:tracePt t="92322" x="5429250" y="4616450"/>
          <p14:tracePt t="92349" x="5419725" y="4616450"/>
          <p14:tracePt t="92374" x="5419725" y="4633913"/>
          <p14:tracePt t="92385" x="5419725" y="4652963"/>
          <p14:tracePt t="92413" x="5411788" y="4670425"/>
          <p14:tracePt t="92424" x="5402263" y="4687888"/>
          <p14:tracePt t="92437" x="5402263" y="4724400"/>
          <p14:tracePt t="92450" x="5394325" y="4759325"/>
          <p14:tracePt t="92464" x="5384800" y="4786313"/>
          <p14:tracePt t="92476" x="5384800" y="4803775"/>
          <p14:tracePt t="92488" x="5384800" y="4830763"/>
          <p14:tracePt t="92504" x="5384800" y="4848225"/>
          <p14:tracePt t="92517" x="5384800" y="4867275"/>
          <p14:tracePt t="92534" x="5384800" y="4902200"/>
          <p14:tracePt t="92553" x="5384800" y="4919663"/>
          <p14:tracePt t="92568" x="5384800" y="4938713"/>
          <p14:tracePt t="92584" x="5384800" y="4973638"/>
          <p14:tracePt t="92602" x="5384800" y="4983163"/>
          <p14:tracePt t="92617" x="5384800" y="4991100"/>
          <p14:tracePt t="92634" x="5384800" y="5000625"/>
          <p14:tracePt t="92653" x="5384800" y="5010150"/>
          <p14:tracePt t="92704" x="5384800" y="5018088"/>
          <p14:tracePt t="92794" x="5384800" y="5027613"/>
          <p14:tracePt t="92818" x="5384800" y="5045075"/>
          <p14:tracePt t="92832" x="5384800" y="5062538"/>
          <p14:tracePt t="92844" x="5384800" y="5089525"/>
          <p14:tracePt t="92857" x="5384800" y="5108575"/>
          <p14:tracePt t="92869" x="5384800" y="5116513"/>
          <p14:tracePt t="92884" x="5384800" y="5126038"/>
          <p14:tracePt t="92901" x="5384800" y="5133975"/>
          <p14:tracePt t="92921" x="5384800" y="5153025"/>
          <p14:tracePt t="93303" x="5384800" y="5170488"/>
          <p14:tracePt t="93315" x="5394325" y="5187950"/>
          <p14:tracePt t="93328" x="5394325" y="5205413"/>
          <p14:tracePt t="93341" x="5394325" y="5224463"/>
          <p14:tracePt t="93353" x="5394325" y="5241925"/>
          <p14:tracePt t="93368" x="5394325" y="5259388"/>
          <p14:tracePt t="93384" x="5394325" y="5268913"/>
          <p14:tracePt t="93401" x="5402263" y="5276850"/>
          <p14:tracePt t="93418" x="5402263" y="5286375"/>
          <p14:tracePt t="93434" x="5402263" y="5268913"/>
          <p14:tracePt t="93507" x="5402263" y="5232400"/>
          <p14:tracePt t="93521" x="5411788" y="5205413"/>
          <p14:tracePt t="93532" x="5411788" y="5187950"/>
          <p14:tracePt t="93545" x="5411788" y="5180013"/>
          <p14:tracePt t="93558" x="5411788" y="5160963"/>
          <p14:tracePt t="93569" x="5411788" y="5170488"/>
          <p14:tracePt t="93685" x="5411788" y="5187950"/>
          <p14:tracePt t="93698" x="5411788" y="5197475"/>
          <p14:tracePt t="93709" x="5394325" y="5205413"/>
          <p14:tracePt t="93723" x="5375275" y="5224463"/>
          <p14:tracePt t="93736" x="5348288" y="5232400"/>
          <p14:tracePt t="93751" x="5313363" y="5241925"/>
          <p14:tracePt t="93768" x="5259388" y="5251450"/>
          <p14:tracePt t="93784" x="5133975" y="5251450"/>
          <p14:tracePt t="93802" x="5054600" y="5232400"/>
          <p14:tracePt t="93818" x="4991100" y="5205413"/>
          <p14:tracePt t="93834" x="4884738" y="5143500"/>
          <p14:tracePt t="93851" x="4867275" y="5126038"/>
          <p14:tracePt t="93868" x="4840288" y="5116513"/>
          <p14:tracePt t="93884" x="4830763" y="5108575"/>
          <p14:tracePt t="95671" x="4857750" y="5108575"/>
          <p14:tracePt t="96410" x="4902200" y="5108575"/>
          <p14:tracePt t="96422" x="4973638" y="5108575"/>
          <p14:tracePt t="96434" x="5045075" y="5099050"/>
          <p14:tracePt t="96447" x="5126038" y="5089525"/>
          <p14:tracePt t="96460" x="5205413" y="5072063"/>
          <p14:tracePt t="96473" x="5268913" y="5062538"/>
          <p14:tracePt t="96486" x="5330825" y="5045075"/>
          <p14:tracePt t="96501" x="5384800" y="5018088"/>
          <p14:tracePt t="96518" x="5411788" y="5010150"/>
          <p14:tracePt t="96535" x="5465763" y="4983163"/>
          <p14:tracePt t="96551" x="5491163" y="4973638"/>
          <p14:tracePt t="96568" x="5527675" y="4956175"/>
          <p14:tracePt t="96584" x="5581650" y="4938713"/>
          <p14:tracePt t="96601" x="5599113" y="4919663"/>
          <p14:tracePt t="96618" x="5626100" y="4911725"/>
          <p14:tracePt t="96634" x="5643563" y="4902200"/>
          <p14:tracePt t="96652" x="5653088" y="4902200"/>
          <p14:tracePt t="96668" x="5653088" y="4894263"/>
          <p14:tracePt t="96690" x="5643563" y="4894263"/>
          <p14:tracePt t="96804" x="5634038" y="4894263"/>
          <p14:tracePt t="96818" x="5626100" y="4902200"/>
          <p14:tracePt t="96842" x="5616575" y="4902200"/>
          <p14:tracePt t="96879" x="5616575" y="4911725"/>
          <p14:tracePt t="96892" x="5608638" y="4911725"/>
          <p14:tracePt t="96919" x="5599113" y="4919663"/>
          <p14:tracePt t="96955" x="5589588" y="4929188"/>
          <p14:tracePt t="96981" x="5589588" y="4938713"/>
          <p14:tracePt t="96994" x="5589588" y="4946650"/>
          <p14:tracePt t="97008" x="5581650" y="4956175"/>
          <p14:tracePt t="97021" x="5572125" y="4965700"/>
          <p14:tracePt t="97035" x="5572125" y="4973638"/>
          <p14:tracePt t="97072" x="5572125" y="4983163"/>
          <p14:tracePt t="97083" x="5562600" y="4983163"/>
          <p14:tracePt t="97974" x="5562600" y="4991100"/>
          <p14:tracePt t="98076" x="5562600" y="5000625"/>
          <p14:tracePt t="98612" x="5562600" y="5010150"/>
          <p14:tracePt t="98624" x="5562600" y="5018088"/>
          <p14:tracePt t="98637" x="5562600" y="5037138"/>
          <p14:tracePt t="98651" x="5562600" y="5045075"/>
          <p14:tracePt t="98664" x="5554663" y="5054600"/>
          <p14:tracePt t="98676" x="5545138" y="5072063"/>
          <p14:tracePt t="98688" x="5545138" y="5081588"/>
          <p14:tracePt t="98701" x="5537200" y="5089525"/>
          <p14:tracePt t="98718" x="5537200" y="5099050"/>
          <p14:tracePt t="98738" x="5527675" y="5099050"/>
          <p14:tracePt t="98753" x="5527675" y="5108575"/>
          <p14:tracePt t="98828" x="5518150" y="5108575"/>
          <p14:tracePt t="98842" x="5500688" y="5126038"/>
          <p14:tracePt t="98867" x="5483225" y="5126038"/>
          <p14:tracePt t="98878" x="5473700" y="5143500"/>
          <p14:tracePt t="98892" x="5456238" y="5153025"/>
          <p14:tracePt t="98905" x="5429250" y="5160963"/>
          <p14:tracePt t="98918" x="5419725" y="5170488"/>
          <p14:tracePt t="98935" x="5411788" y="5170488"/>
          <p14:tracePt t="98951" x="5375275" y="5170488"/>
          <p14:tracePt t="98969" x="5367338" y="5170488"/>
          <p14:tracePt t="98984" x="5348288" y="5153025"/>
          <p14:tracePt t="99001" x="5322888" y="5099050"/>
          <p14:tracePt t="99019" x="5313363" y="5089525"/>
          <p14:tracePt t="99034" x="5313363" y="5081588"/>
          <p14:tracePt t="99051" x="5313363" y="5062538"/>
          <p14:tracePt t="99068" x="5313363" y="5045075"/>
          <p14:tracePt t="99085" x="5313363" y="5037138"/>
          <p14:tracePt t="99101" x="5313363" y="5018088"/>
          <p14:tracePt t="99118" x="5330825" y="4991100"/>
          <p14:tracePt t="99135" x="5340350" y="4991100"/>
          <p14:tracePt t="99152" x="5340350" y="4983163"/>
          <p14:tracePt t="99168" x="5357813" y="4965700"/>
          <p14:tracePt t="99185" x="5375275" y="4929188"/>
          <p14:tracePt t="99201" x="5394325" y="4894263"/>
          <p14:tracePt t="99218" x="5419725" y="4822825"/>
          <p14:tracePt t="99234" x="5456238" y="4714875"/>
          <p14:tracePt t="99251" x="5456238" y="4687888"/>
          <p14:tracePt t="99268" x="5465763" y="4679950"/>
          <p14:tracePt t="99285" x="5473700" y="4660900"/>
          <p14:tracePt t="99302" x="5473700" y="4679950"/>
          <p14:tracePt t="99450" x="5473700" y="4705350"/>
          <p14:tracePt t="99464" x="5473700" y="4732338"/>
          <p14:tracePt t="99477" x="5473700" y="4768850"/>
          <p14:tracePt t="99490" x="5465763" y="4813300"/>
          <p14:tracePt t="99503" x="5465763" y="4840288"/>
          <p14:tracePt t="99518" x="5456238" y="4884738"/>
          <p14:tracePt t="99535" x="5456238" y="4929188"/>
          <p14:tracePt t="99551" x="5446713" y="5018088"/>
          <p14:tracePt t="99568" x="5438775" y="5072063"/>
          <p14:tracePt t="99584" x="5438775" y="5099050"/>
          <p14:tracePt t="99601" x="5438775" y="5126038"/>
          <p14:tracePt t="99618" x="5438775" y="5133975"/>
          <p14:tracePt t="99634" x="5438775" y="5153025"/>
          <p14:tracePt t="99859" x="5438775" y="5160963"/>
          <p14:tracePt t="99873" x="5438775" y="5180013"/>
          <p14:tracePt t="99886" x="5438775" y="5197475"/>
          <p14:tracePt t="99897" x="5438775" y="5224463"/>
          <p14:tracePt t="99910" x="5438775" y="5241925"/>
          <p14:tracePt t="99923" x="5438775" y="5259388"/>
          <p14:tracePt t="99936" x="5438775" y="5286375"/>
          <p14:tracePt t="99952" x="5438775" y="5313363"/>
          <p14:tracePt t="99968" x="5438775" y="5330825"/>
          <p14:tracePt t="99984" x="5438775" y="5348288"/>
          <p14:tracePt t="100001" x="5438775" y="5357813"/>
          <p14:tracePt t="100018" x="5438775" y="5375275"/>
          <p14:tracePt t="100034" x="5438775" y="5384800"/>
          <p14:tracePt t="100051" x="5438775" y="5394325"/>
          <p14:tracePt t="100076" x="5438775" y="5402263"/>
          <p14:tracePt t="100102" x="5438775" y="5411788"/>
          <p14:tracePt t="100126" x="5438775" y="5384800"/>
          <p14:tracePt t="100266" x="5438775" y="5367338"/>
          <p14:tracePt t="100279" x="5438775" y="5348288"/>
          <p14:tracePt t="100291" x="5438775" y="5322888"/>
          <p14:tracePt t="100305" x="5438775" y="5286375"/>
          <p14:tracePt t="100318" x="5438775" y="5251450"/>
          <p14:tracePt t="100334" x="5438775" y="5214938"/>
          <p14:tracePt t="100351" x="5438775" y="5160963"/>
          <p14:tracePt t="100369" x="5438775" y="5143500"/>
          <p14:tracePt t="100385" x="5438775" y="5126038"/>
          <p14:tracePt t="100401" x="5438775" y="5116513"/>
          <p14:tracePt t="100432" x="5446713" y="5116513"/>
          <p14:tracePt t="100699" x="5446713" y="5108575"/>
          <p14:tracePt t="100713" x="5456238" y="5081588"/>
          <p14:tracePt t="100725" x="5473700" y="5018088"/>
          <p14:tracePt t="100736" x="5483225" y="4929188"/>
          <p14:tracePt t="100751" x="5491163" y="4848225"/>
          <p14:tracePt t="100768" x="5491163" y="4776788"/>
          <p14:tracePt t="100785" x="5491163" y="4687888"/>
          <p14:tracePt t="100802" x="5491163" y="4660900"/>
          <p14:tracePt t="100818" x="5491163" y="4633913"/>
          <p14:tracePt t="100834" x="5491163" y="4581525"/>
          <p14:tracePt t="100853" x="5491163" y="4554538"/>
          <p14:tracePt t="100868" x="5491163" y="4537075"/>
          <p14:tracePt t="100884" x="5491163" y="4510088"/>
          <p14:tracePt t="100904" x="5491163" y="4518025"/>
          <p14:tracePt t="101018" x="5491163" y="4537075"/>
          <p14:tracePt t="101030" x="5491163" y="4554538"/>
          <p14:tracePt t="101043" x="5491163" y="4572000"/>
          <p14:tracePt t="101056" x="5491163" y="4589463"/>
          <p14:tracePt t="101069" x="5491163" y="4616450"/>
          <p14:tracePt t="101084" x="5491163" y="4652963"/>
          <p14:tracePt t="101101" x="5491163" y="4705350"/>
          <p14:tracePt t="101118" x="5483225" y="4840288"/>
          <p14:tracePt t="101135" x="5473700" y="4894263"/>
          <p14:tracePt t="101152" x="5465763" y="4956175"/>
          <p14:tracePt t="101168" x="5465763" y="5045075"/>
          <p14:tracePt t="101185" x="5456238" y="5081588"/>
          <p14:tracePt t="101201" x="5456238" y="5116513"/>
          <p14:tracePt t="101218" x="5456238" y="5197475"/>
          <p14:tracePt t="101235" x="5456238" y="5232400"/>
          <p14:tracePt t="101251" x="5456238" y="5259388"/>
          <p14:tracePt t="101269" x="5456238" y="5286375"/>
          <p14:tracePt t="101286" x="5456238" y="5295900"/>
          <p14:tracePt t="101301" x="5456238" y="5303838"/>
          <p14:tracePt t="102205" x="5446713" y="5313363"/>
          <p14:tracePt t="102214" x="5446713" y="5322888"/>
          <p14:tracePt t="102227" x="5446713" y="5340350"/>
          <p14:tracePt t="102239" x="5446713" y="5357813"/>
          <p14:tracePt t="102252" x="5446713" y="5375275"/>
          <p14:tracePt t="102269" x="5438775" y="5394325"/>
          <p14:tracePt t="102284" x="5438775" y="5419725"/>
          <p14:tracePt t="102301" x="5438775" y="5465763"/>
          <p14:tracePt t="102319" x="5438775" y="5483225"/>
          <p14:tracePt t="102335" x="5438775" y="5491163"/>
          <p14:tracePt t="102352" x="5438775" y="5510213"/>
          <p14:tracePt t="102368" x="5438775" y="5518150"/>
          <p14:tracePt t="102384" x="5446713" y="5518150"/>
          <p14:tracePt t="102405" x="5456238" y="5518150"/>
          <p14:tracePt t="102432" x="5465763" y="5518150"/>
          <p14:tracePt t="102443" x="5473700" y="5518150"/>
          <p14:tracePt t="102456" x="5483225" y="5518150"/>
          <p14:tracePt t="102469" x="5491163" y="5518150"/>
          <p14:tracePt t="102495" x="5500688" y="5518150"/>
          <p14:tracePt t="102546" x="5500688" y="5510213"/>
          <p14:tracePt t="102558" x="5500688" y="5500688"/>
          <p14:tracePt t="102573" x="5500688" y="5491163"/>
          <p14:tracePt t="102584" x="5500688" y="5473700"/>
          <p14:tracePt t="102597" x="5500688" y="5456238"/>
          <p14:tracePt t="102609" x="5500688" y="5446713"/>
          <p14:tracePt t="102623" x="5500688" y="5429250"/>
          <p14:tracePt t="102635" x="5500688" y="5419725"/>
          <p14:tracePt t="102652" x="5491163" y="5411788"/>
          <p14:tracePt t="102675" x="5483225" y="5402263"/>
          <p14:tracePt t="102698" x="5465763" y="5402263"/>
          <p14:tracePt t="102723" x="5465763" y="5394325"/>
          <p14:tracePt t="102736" x="5456238" y="5394325"/>
          <p14:tracePt t="102748" x="5438775" y="5394325"/>
          <p14:tracePt t="102762" x="5429250" y="5394325"/>
          <p14:tracePt t="102774" x="5419725" y="5394325"/>
          <p14:tracePt t="102787" x="5411788" y="5394325"/>
          <p14:tracePt t="102801" x="5402263" y="5394325"/>
          <p14:tracePt t="102818" x="5394325" y="5394325"/>
          <p14:tracePt t="102834" x="5384800" y="5394325"/>
          <p14:tracePt t="102852" x="5375275" y="5394325"/>
          <p14:tracePt t="102868" x="5367338" y="5394325"/>
          <p14:tracePt t="102889" x="5367338" y="5402263"/>
          <p14:tracePt t="102965" x="5367338" y="5411788"/>
          <p14:tracePt t="102978" x="5367338" y="5419725"/>
          <p14:tracePt t="102992" x="5367338" y="5429250"/>
          <p14:tracePt t="103003" x="5367338" y="5438775"/>
          <p14:tracePt t="103018" x="5367338" y="5446713"/>
          <p14:tracePt t="103035" x="5367338" y="5456238"/>
          <p14:tracePt t="103051" x="5375275" y="5473700"/>
          <p14:tracePt t="103069" x="5402263" y="5473700"/>
          <p14:tracePt t="103084" x="5429250" y="5483225"/>
          <p14:tracePt t="103101" x="5473700" y="5483225"/>
          <p14:tracePt t="103118" x="5483225" y="5483225"/>
          <p14:tracePt t="103135" x="5491163" y="5483225"/>
          <p14:tracePt t="103152" x="5500688" y="5483225"/>
          <p14:tracePt t="103169" x="5510213" y="5483225"/>
          <p14:tracePt t="103185" x="5510213" y="5473700"/>
          <p14:tracePt t="103246" x="5510213" y="5465763"/>
          <p14:tracePt t="103258" x="5510213" y="5456238"/>
          <p14:tracePt t="103284" x="5510213" y="5446713"/>
          <p14:tracePt t="103296" x="5491163" y="5438775"/>
          <p14:tracePt t="103308" x="5483225" y="5429250"/>
          <p14:tracePt t="103322" x="5473700" y="5429250"/>
          <p14:tracePt t="103347" x="5465763" y="5429250"/>
          <p14:tracePt t="103359" x="5456238" y="5429250"/>
          <p14:tracePt t="103385" x="5446713" y="5429250"/>
          <p14:tracePt t="103423" x="5438775" y="5429250"/>
          <p14:tracePt t="103474" x="5429250" y="5429250"/>
          <p14:tracePt t="108846" x="5429250" y="5438775"/>
          <p14:tracePt t="109203" x="5419725" y="5438775"/>
          <p14:tracePt t="109240" x="5411788" y="5438775"/>
          <p14:tracePt t="109267" x="5402263" y="5446713"/>
          <p14:tracePt t="109293" x="5394325" y="5446713"/>
          <p14:tracePt t="109305" x="5384800" y="5446713"/>
          <p14:tracePt t="109331" x="5375275" y="5446713"/>
          <p14:tracePt t="109355" x="5367338" y="5446713"/>
          <p14:tracePt t="109394" x="5357813" y="5446713"/>
          <p14:tracePt t="109406" x="5348288" y="5446713"/>
          <p14:tracePt t="109432" x="5340350" y="5446713"/>
          <p14:tracePt t="109457" x="5330825" y="5438775"/>
          <p14:tracePt t="109495" x="5330825" y="5429250"/>
          <p14:tracePt t="109508" x="5330825" y="5419725"/>
          <p14:tracePt t="109559" x="5340350" y="5419725"/>
          <p14:tracePt t="109649" x="5357813" y="5419725"/>
          <p14:tracePt t="109662" x="5375275" y="5419725"/>
          <p14:tracePt t="109675" x="5394325" y="5419725"/>
          <p14:tracePt t="109688" x="5411788" y="5419725"/>
          <p14:tracePt t="109701" x="5419725" y="5419725"/>
          <p14:tracePt t="109718" x="5438775" y="5419725"/>
          <p14:tracePt t="109735" x="5456238" y="5419725"/>
          <p14:tracePt t="109752" x="5456238" y="5429250"/>
          <p14:tracePt t="109768" x="5456238" y="5419725"/>
          <p14:tracePt t="109993" x="5456238" y="5411788"/>
          <p14:tracePt t="110004" x="5456238" y="5402263"/>
          <p14:tracePt t="110031" x="5456238" y="5394325"/>
          <p14:tracePt t="110068" x="5456238" y="5384800"/>
          <p14:tracePt t="110107" x="5456238" y="5375275"/>
          <p14:tracePt t="110170" x="5456238" y="5367338"/>
          <p14:tracePt t="110184" x="5465763" y="5367338"/>
          <p14:tracePt t="110195" x="5465763" y="5348288"/>
          <p14:tracePt t="110209" x="5465763" y="5340350"/>
          <p14:tracePt t="110237" x="5465763" y="5348288"/>
          <p14:tracePt t="110768" x="5465763" y="5357813"/>
          <p14:tracePt t="110795" x="5465763" y="5367338"/>
          <p14:tracePt t="110809" x="5473700" y="5367338"/>
          <p14:tracePt t="110820" x="5473700" y="5375275"/>
          <p14:tracePt t="110833" x="5483225" y="5375275"/>
          <p14:tracePt t="110847" x="5483225" y="5384800"/>
          <p14:tracePt t="110858" x="5491163" y="5384800"/>
          <p14:tracePt t="110870" x="5491163" y="5394325"/>
          <p14:tracePt t="110885" x="5500688" y="5402263"/>
          <p14:tracePt t="110902" x="5510213" y="5402263"/>
          <p14:tracePt t="110918" x="5518150" y="5411788"/>
          <p14:tracePt t="110935" x="5527675" y="5419725"/>
          <p14:tracePt t="110952" x="5537200" y="5429250"/>
          <p14:tracePt t="110968" x="5554663" y="5438775"/>
          <p14:tracePt t="110986" x="5562600" y="5446713"/>
          <p14:tracePt t="111011" x="5572125" y="5446713"/>
          <p14:tracePt t="111024" x="5581650" y="5446713"/>
          <p14:tracePt t="111036" x="5589588" y="5456238"/>
          <p14:tracePt t="111052" x="5599113" y="5456238"/>
          <p14:tracePt t="111068" x="5608638" y="5465763"/>
          <p14:tracePt t="111087" x="5626100" y="5465763"/>
          <p14:tracePt t="111101" x="5634038" y="5465763"/>
          <p14:tracePt t="111125" x="5643563" y="5465763"/>
          <p14:tracePt t="111139" x="5653088" y="5473700"/>
          <p14:tracePt t="111153" x="5661025" y="5473700"/>
          <p14:tracePt t="111168" x="5670550" y="5473700"/>
          <p14:tracePt t="111185" x="5688013" y="5473700"/>
          <p14:tracePt t="111203" x="5688013" y="5483225"/>
          <p14:tracePt t="111218" x="5697538" y="5483225"/>
          <p14:tracePt t="111235" x="5705475" y="5483225"/>
          <p14:tracePt t="111253" x="5715000" y="5491163"/>
          <p14:tracePt t="111290" x="5715000" y="5500688"/>
          <p14:tracePt t="111519" x="5715000" y="5510213"/>
          <p14:tracePt t="111546" x="5715000" y="5518150"/>
          <p14:tracePt t="111584" x="5724525" y="5527675"/>
          <p14:tracePt t="111596" x="5724525" y="5537200"/>
          <p14:tracePt t="111635" x="5724525" y="5554663"/>
          <p14:tracePt t="111662" x="5724525" y="5562600"/>
          <p14:tracePt t="111674" x="5724525" y="5581650"/>
          <p14:tracePt t="111698" x="5724525" y="5589588"/>
          <p14:tracePt t="111711" x="5724525" y="5599113"/>
          <p14:tracePt t="111725" x="5724525" y="5608638"/>
          <p14:tracePt t="111737" x="5724525" y="5616575"/>
          <p14:tracePt t="111752" x="5724525" y="5626100"/>
          <p14:tracePt t="111768" x="5724525" y="5634038"/>
          <p14:tracePt t="111785" x="5724525" y="5643563"/>
          <p14:tracePt t="111801" x="5724525" y="5661025"/>
          <p14:tracePt t="111828" x="5724525" y="5670550"/>
          <p14:tracePt t="111838" x="5715000" y="5697538"/>
          <p14:tracePt t="111852" x="5705475" y="5724525"/>
          <p14:tracePt t="111868" x="5697538" y="5741988"/>
          <p14:tracePt t="111885" x="5688013" y="5776913"/>
          <p14:tracePt t="111904" x="5688013" y="5786438"/>
          <p14:tracePt t="111930" x="5680075" y="5795963"/>
          <p14:tracePt t="111941" x="5680075" y="5803900"/>
          <p14:tracePt t="112911" x="5670550" y="5803900"/>
          <p14:tracePt t="113773" x="5661025" y="5803900"/>
          <p14:tracePt t="113785" x="5653088" y="5803900"/>
          <p14:tracePt t="113799" x="5634038" y="5803900"/>
          <p14:tracePt t="113813" x="5608638" y="5813425"/>
          <p14:tracePt t="113825" x="5581650" y="5813425"/>
          <p14:tracePt t="113836" x="5554663" y="5822950"/>
          <p14:tracePt t="113852" x="5527675" y="5822950"/>
          <p14:tracePt t="113868" x="5500688" y="5822950"/>
          <p14:tracePt t="113885" x="5473700" y="5822950"/>
          <p14:tracePt t="113903" x="5465763" y="5822950"/>
          <p14:tracePt t="113918" x="5456238" y="5822950"/>
          <p14:tracePt t="113939" x="5456238" y="5830888"/>
          <p14:tracePt t="114016" x="5456238" y="5840413"/>
          <p14:tracePt t="114066" x="5473700" y="5840413"/>
          <p14:tracePt t="114093" x="5500688" y="5840413"/>
          <p14:tracePt t="114106" x="5527675" y="5840413"/>
          <p14:tracePt t="114118" x="5562600" y="5840413"/>
          <p14:tracePt t="114129" x="5608638" y="5813425"/>
          <p14:tracePt t="114141" x="5643563" y="5795963"/>
          <p14:tracePt t="114156" x="5688013" y="5768975"/>
          <p14:tracePt t="114169" x="5705475" y="5759450"/>
          <p14:tracePt t="114185" x="5715000" y="5751513"/>
          <p14:tracePt t="114202" x="5732463" y="5732463"/>
          <p14:tracePt t="114219" x="5741988" y="5732463"/>
          <p14:tracePt t="114245" x="5741988" y="5724525"/>
          <p14:tracePt t="114257" x="5741988" y="5715000"/>
          <p14:tracePt t="114283" x="5741988" y="5705475"/>
          <p14:tracePt t="114334" x="5732463" y="5697538"/>
          <p14:tracePt t="114359" x="5724525" y="5688013"/>
          <p14:tracePt t="114371" x="5705475" y="5688013"/>
          <p14:tracePt t="114383" x="5688013" y="5680075"/>
          <p14:tracePt t="114397" x="5670550" y="5680075"/>
          <p14:tracePt t="114410" x="5661025" y="5670550"/>
          <p14:tracePt t="114423" x="5653088" y="5670550"/>
          <p14:tracePt t="114436" x="5643563" y="5670550"/>
          <p14:tracePt t="114451" x="5634038" y="5670550"/>
          <p14:tracePt t="114468" x="5634038" y="5680075"/>
          <p14:tracePt t="114600" x="5634038" y="5688013"/>
          <p14:tracePt t="114615" x="5634038" y="5697538"/>
          <p14:tracePt t="114627" x="5634038" y="5715000"/>
          <p14:tracePt t="114639" x="5643563" y="5732463"/>
          <p14:tracePt t="114665" x="5653088" y="5732463"/>
          <p14:tracePt t="114678" x="5661025" y="5741988"/>
          <p14:tracePt t="114689" x="5680075" y="5741988"/>
          <p14:tracePt t="114703" x="5697538" y="5741988"/>
          <p14:tracePt t="114718" x="5705475" y="5741988"/>
          <p14:tracePt t="116498" x="5697538" y="5741988"/>
          <p14:tracePt t="116778" x="5688013" y="5741988"/>
          <p14:tracePt t="116790" x="5680075" y="5741988"/>
          <p14:tracePt t="116816" x="5688013" y="5741988"/>
          <p14:tracePt t="117121" x="5697538" y="5741988"/>
          <p14:tracePt t="117147" x="5705475" y="5741988"/>
          <p14:tracePt t="117223" x="5705475" y="5732463"/>
          <p14:tracePt t="117758" x="5724525" y="5715000"/>
          <p14:tracePt t="117769" x="5741988" y="5697538"/>
          <p14:tracePt t="117783" x="5759450" y="5653088"/>
          <p14:tracePt t="117796" x="5776913" y="5616575"/>
          <p14:tracePt t="117809" x="5795963" y="5581650"/>
          <p14:tracePt t="117821" x="5813425" y="5562600"/>
          <p14:tracePt t="117835" x="5813425" y="5545138"/>
          <p14:tracePt t="117852" x="5813425" y="5537200"/>
          <p14:tracePt t="117868" x="5813425" y="5518150"/>
          <p14:tracePt t="117886" x="5813425" y="5510213"/>
          <p14:tracePt t="117903" x="5803900" y="5500688"/>
          <p14:tracePt t="117924" x="5776913" y="5491163"/>
          <p14:tracePt t="117937" x="5759450" y="5483225"/>
          <p14:tracePt t="117952" x="5732463" y="5483225"/>
          <p14:tracePt t="117968" x="5697538" y="5483225"/>
          <p14:tracePt t="117986" x="5680075" y="5491163"/>
          <p14:tracePt t="118002" x="5661025" y="5510213"/>
          <p14:tracePt t="118018" x="5653088" y="5527675"/>
          <p14:tracePt t="118035" x="5626100" y="5562600"/>
          <p14:tracePt t="118052" x="5608638" y="5589588"/>
          <p14:tracePt t="118068" x="5608638" y="5608638"/>
          <p14:tracePt t="118085" x="5599113" y="5626100"/>
          <p14:tracePt t="118103" x="5599113" y="5634038"/>
          <p14:tracePt t="124254" x="5599113" y="5643563"/>
          <p14:tracePt t="124917" x="5599113" y="5653088"/>
          <p14:tracePt t="124929" x="5599113" y="5661025"/>
          <p14:tracePt t="124942" x="5599113" y="5680075"/>
          <p14:tracePt t="124956" x="5599113" y="5697538"/>
          <p14:tracePt t="124969" x="5599113" y="5715000"/>
          <p14:tracePt t="124985" x="5599113" y="5724525"/>
          <p14:tracePt t="125002" x="5599113" y="5751513"/>
          <p14:tracePt t="125019" x="5599113" y="5759450"/>
          <p14:tracePt t="125036" x="5599113" y="5776913"/>
          <p14:tracePt t="125052" x="5589588" y="5803900"/>
          <p14:tracePt t="125070" x="5589588" y="5813425"/>
          <p14:tracePt t="125096" x="5589588" y="5822950"/>
          <p14:tracePt t="125107" x="5581650" y="5830888"/>
          <p14:tracePt t="125120" x="5581650" y="5840413"/>
          <p14:tracePt t="125147" x="5572125" y="5840413"/>
          <p14:tracePt t="125159" x="5572125" y="5848350"/>
          <p14:tracePt t="125171" x="5562600" y="5857875"/>
          <p14:tracePt t="125186" x="5554663" y="5867400"/>
          <p14:tracePt t="125202" x="5545138" y="5875338"/>
          <p14:tracePt t="125219" x="5537200" y="5884863"/>
          <p14:tracePt t="125236" x="5527675" y="5884863"/>
          <p14:tracePt t="125252" x="5527675" y="5894388"/>
          <p14:tracePt t="125274" x="5510213" y="5894388"/>
          <p14:tracePt t="125287" x="5500688" y="5894388"/>
          <p14:tracePt t="125302" x="5491163" y="5894388"/>
          <p14:tracePt t="125319" x="5473700" y="5894388"/>
          <p14:tracePt t="125336" x="5419725" y="5894388"/>
          <p14:tracePt t="125352" x="5384800" y="5894388"/>
          <p14:tracePt t="125368" x="5348288" y="5894388"/>
          <p14:tracePt t="125385" x="5259388" y="5894388"/>
          <p14:tracePt t="125404" x="5214938" y="5884863"/>
          <p14:tracePt t="125419" x="5170488" y="5875338"/>
          <p14:tracePt t="125434" x="5089525" y="5857875"/>
          <p14:tracePt t="125451" x="5054600" y="5848350"/>
          <p14:tracePt t="125469" x="5010150" y="5830888"/>
          <p14:tracePt t="125485" x="4965700" y="5803900"/>
          <p14:tracePt t="125503" x="4929188" y="5776913"/>
          <p14:tracePt t="125520" x="4911725" y="5768975"/>
          <p14:tracePt t="125536" x="4875213" y="5741988"/>
          <p14:tracePt t="125553" x="4848225" y="5732463"/>
          <p14:tracePt t="125568" x="4830763" y="5724525"/>
          <p14:tracePt t="125585" x="4822825" y="5715000"/>
          <p14:tracePt t="125602" x="4776788" y="5705475"/>
          <p14:tracePt t="125619" x="4751388" y="5705475"/>
          <p14:tracePt t="125635" x="4724400" y="5705475"/>
          <p14:tracePt t="125652" x="4660900" y="5705475"/>
          <p14:tracePt t="125669" x="4625975" y="5732463"/>
          <p14:tracePt t="125685" x="4572000" y="5759450"/>
          <p14:tracePt t="125703" x="4429125" y="5830888"/>
          <p14:tracePt t="125720" x="4367213" y="5867400"/>
          <p14:tracePt t="125736" x="4313238" y="5902325"/>
          <p14:tracePt t="125752" x="4259263" y="5938838"/>
          <p14:tracePt t="125770" x="4232275" y="5946775"/>
          <p14:tracePt t="125785" x="4232275" y="5956300"/>
          <p14:tracePt t="125802" x="4224338" y="5956300"/>
          <p14:tracePt t="126702" x="4241800" y="5956300"/>
          <p14:tracePt t="127016" x="4268788" y="5956300"/>
          <p14:tracePt t="127030" x="4295775" y="5956300"/>
          <p14:tracePt t="127043" x="4322763" y="5956300"/>
          <p14:tracePt t="127056" x="4357688" y="5956300"/>
          <p14:tracePt t="127069" x="4394200" y="5956300"/>
          <p14:tracePt t="127085" x="4419600" y="5946775"/>
          <p14:tracePt t="127102" x="4465638" y="5946775"/>
          <p14:tracePt t="127121" x="4483100" y="5938838"/>
          <p14:tracePt t="127135" x="4500563" y="5938838"/>
          <p14:tracePt t="127153" x="4537075" y="5938838"/>
          <p14:tracePt t="127170" x="4545013" y="5938838"/>
          <p14:tracePt t="127195" x="4554538" y="5938838"/>
          <p14:tracePt t="127209" x="4562475" y="5938838"/>
          <p14:tracePt t="127222" x="4581525" y="5929313"/>
          <p14:tracePt t="127526" x="4625975" y="5884863"/>
          <p14:tracePt t="127538" x="4741863" y="5786438"/>
          <p14:tracePt t="127552" x="4965700" y="5608638"/>
          <p14:tracePt t="127564" x="5170488" y="5446713"/>
          <p14:tracePt t="127578" x="5295900" y="5340350"/>
          <p14:tracePt t="127589" x="5402263" y="5268913"/>
          <p14:tracePt t="127603" x="5473700" y="5214938"/>
          <p14:tracePt t="127619" x="5518150" y="5170488"/>
          <p14:tracePt t="127635" x="5562600" y="5133975"/>
          <p14:tracePt t="127652" x="5589588" y="5099050"/>
          <p14:tracePt t="127669" x="5608638" y="5081588"/>
          <p14:tracePt t="127685" x="5608638" y="5062538"/>
          <p14:tracePt t="127704" x="5608638" y="5054600"/>
          <p14:tracePt t="127729" x="5608638" y="5027613"/>
          <p14:tracePt t="127744" x="5608638" y="5000625"/>
          <p14:tracePt t="127755" x="5608638" y="4956175"/>
          <p14:tracePt t="127769" x="5608638" y="4884738"/>
          <p14:tracePt t="127785" x="5599113" y="4803775"/>
          <p14:tracePt t="127802" x="5599113" y="4670425"/>
          <p14:tracePt t="127820" x="5599113" y="4625975"/>
          <p14:tracePt t="127835" x="5599113" y="4598988"/>
          <p14:tracePt t="127852" x="5589588" y="4581525"/>
          <p14:tracePt t="127870" x="5589588" y="4572000"/>
          <p14:tracePt t="127885" x="5599113" y="4562475"/>
          <p14:tracePt t="127987" x="5616575" y="4554538"/>
          <p14:tracePt t="127998" x="5634038" y="4554538"/>
          <p14:tracePt t="128010" x="5643563" y="4545013"/>
          <p14:tracePt t="128024" x="5661025" y="4537075"/>
          <p14:tracePt t="128037" x="5670550" y="4537075"/>
          <p14:tracePt t="128052" x="5680075" y="4537075"/>
          <p14:tracePt t="128069" x="5680075" y="4527550"/>
          <p14:tracePt t="128089" x="5688013" y="4527550"/>
          <p14:tracePt t="128102" x="5688013" y="4518025"/>
          <p14:tracePt t="128153" x="5697538" y="4500563"/>
          <p14:tracePt t="128189" x="5715000" y="4473575"/>
          <p14:tracePt t="128200" x="5732463" y="4411663"/>
          <p14:tracePt t="128214" x="5768975" y="4330700"/>
          <p14:tracePt t="128227" x="5795963" y="4268788"/>
          <p14:tracePt t="128239" x="5813425" y="4214813"/>
          <p14:tracePt t="128253" x="5830888" y="4187825"/>
          <p14:tracePt t="128269" x="5830888" y="4179888"/>
          <p14:tracePt t="128285" x="5840413" y="4160838"/>
          <p14:tracePt t="129198" x="5840413" y="4152900"/>
          <p14:tracePt t="129487" x="5857875" y="4152900"/>
          <p14:tracePt t="129498" x="5867400" y="4133850"/>
          <p14:tracePt t="129512" x="5875338" y="4116388"/>
          <p14:tracePt t="129525" x="5884863" y="4098925"/>
          <p14:tracePt t="129537" x="5902325" y="4081463"/>
          <p14:tracePt t="129552" x="5911850" y="4062413"/>
          <p14:tracePt t="129569" x="5919788" y="4054475"/>
          <p14:tracePt t="129586" x="5929313" y="4027488"/>
          <p14:tracePt t="129602" x="5929313" y="4017963"/>
          <p14:tracePt t="129619" x="5929313" y="4000500"/>
          <p14:tracePt t="129635" x="5929313" y="3919538"/>
          <p14:tracePt t="129653" x="5929313" y="3857625"/>
          <p14:tracePt t="129669" x="5929313" y="3786188"/>
          <p14:tracePt t="129685" x="5929313" y="3652838"/>
          <p14:tracePt t="129704" x="5929313" y="3598863"/>
          <p14:tracePt t="129719" x="5929313" y="3536950"/>
          <p14:tracePt t="129736" x="5929313" y="3473450"/>
          <p14:tracePt t="129753" x="5929313" y="3375025"/>
          <p14:tracePt t="129770" x="5929313" y="3340100"/>
          <p14:tracePt t="129785" x="5938838" y="3313113"/>
          <p14:tracePt t="129802" x="5965825" y="3276600"/>
          <p14:tracePt t="129819" x="5973763" y="3268663"/>
          <p14:tracePt t="129836" x="5973763" y="3259138"/>
          <p14:tracePt t="129852" x="6000750" y="3251200"/>
          <p14:tracePt t="129870" x="6010275" y="3241675"/>
          <p14:tracePt t="129885" x="6018213" y="3241675"/>
          <p14:tracePt t="129904" x="6027738" y="3241675"/>
          <p14:tracePt t="129922" x="6037263" y="3241675"/>
          <p14:tracePt t="130855" x="6037263" y="3251200"/>
          <p14:tracePt t="130990" x="6037263" y="3259138"/>
          <p14:tracePt t="131003" x="6045200" y="3276600"/>
          <p14:tracePt t="131014" x="6045200" y="3286125"/>
          <p14:tracePt t="131028" x="6045200" y="3295650"/>
          <p14:tracePt t="131040" x="6045200" y="3303588"/>
          <p14:tracePt t="131053" x="6045200" y="3322638"/>
          <p14:tracePt t="131069" x="6054725" y="3340100"/>
          <p14:tracePt t="131092" x="6054725" y="3348038"/>
          <p14:tracePt t="131105" x="6062663" y="3357563"/>
          <p14:tracePt t="131119" x="6062663" y="3384550"/>
          <p14:tracePt t="131136" x="6062663" y="3411538"/>
          <p14:tracePt t="131153" x="6072188" y="3465513"/>
          <p14:tracePt t="131169" x="6072188" y="3482975"/>
          <p14:tracePt t="131185" x="6072188" y="3500438"/>
          <p14:tracePt t="131202" x="6072188" y="3517900"/>
          <p14:tracePt t="131219" x="6072188" y="3536950"/>
          <p14:tracePt t="131235" x="6072188" y="3554413"/>
          <p14:tracePt t="131252" x="6072188" y="3616325"/>
          <p14:tracePt t="131270" x="6072188" y="3652838"/>
          <p14:tracePt t="131285" x="6072188" y="3679825"/>
          <p14:tracePt t="131302" x="6072188" y="3714750"/>
          <p14:tracePt t="131321" x="6072188" y="3724275"/>
          <p14:tracePt t="131336" x="6072188" y="3732213"/>
          <p14:tracePt t="131352" x="6062663" y="3741738"/>
          <p14:tracePt t="131369" x="6062663" y="3751263"/>
          <p14:tracePt t="131472" x="6062663" y="3759200"/>
          <p14:tracePt t="131485" x="6054725" y="3768725"/>
          <p14:tracePt t="131498" x="6045200" y="3795713"/>
          <p14:tracePt t="131512" x="6037263" y="3830638"/>
          <p14:tracePt t="131523" x="6037263" y="3848100"/>
          <p14:tracePt t="131536" x="6018213" y="3875088"/>
          <p14:tracePt t="131552" x="6018213" y="3884613"/>
          <p14:tracePt t="131568" x="6018213" y="3894138"/>
          <p14:tracePt t="131586" x="6018213" y="3911600"/>
          <p14:tracePt t="132429" x="6018213" y="3919538"/>
          <p14:tracePt t="132465" x="6018213" y="3929063"/>
          <p14:tracePt t="132491" x="6018213" y="3938588"/>
          <p14:tracePt t="132519" x="6018213" y="3946525"/>
          <p14:tracePt t="132529" x="6018213" y="3965575"/>
          <p14:tracePt t="132542" x="6018213" y="3973513"/>
          <p14:tracePt t="132554" x="6018213" y="3990975"/>
          <p14:tracePt t="132569" x="6018213" y="4010025"/>
          <p14:tracePt t="132585" x="6018213" y="4017963"/>
          <p14:tracePt t="132606" x="6018213" y="4027488"/>
          <p14:tracePt t="132621" x="6018213" y="4037013"/>
          <p14:tracePt t="132635" x="6018213" y="4044950"/>
          <p14:tracePt t="132652" x="6018213" y="4062413"/>
          <p14:tracePt t="132670" x="6018213" y="4071938"/>
          <p14:tracePt t="132685" x="6010275" y="4089400"/>
          <p14:tracePt t="132702" x="6010275" y="4108450"/>
          <p14:tracePt t="132720" x="6010275" y="4143375"/>
          <p14:tracePt t="132736" x="6010275" y="4160838"/>
          <p14:tracePt t="132752" x="6010275" y="4179888"/>
          <p14:tracePt t="132773" x="6010275" y="4187825"/>
          <p14:tracePt t="132848" x="6010275" y="4179888"/>
          <p14:tracePt t="133294" x="6010275" y="4160838"/>
          <p14:tracePt t="133307" x="6010275" y="4143375"/>
          <p14:tracePt t="133318" x="6010275" y="4125913"/>
          <p14:tracePt t="133331" x="6010275" y="4108450"/>
          <p14:tracePt t="133345" x="6010275" y="4098925"/>
          <p14:tracePt t="133357" x="6010275" y="4089400"/>
          <p14:tracePt t="133370" x="6010275" y="4081463"/>
          <p14:tracePt t="133385" x="6010275" y="4071938"/>
          <p14:tracePt t="133407" x="6010275" y="4062413"/>
          <p14:tracePt t="134311" x="6000750" y="4071938"/>
          <p14:tracePt t="134846" x="6000750" y="4081463"/>
          <p14:tracePt t="134872" x="6000750" y="4089400"/>
          <p14:tracePt t="134884" x="6000750" y="4098925"/>
          <p14:tracePt t="134910" x="6000750" y="4108450"/>
          <p14:tracePt t="134923" x="6000750" y="4116388"/>
          <p14:tracePt t="134935" x="5991225" y="4125913"/>
          <p14:tracePt t="134960" x="5991225" y="4133850"/>
          <p14:tracePt t="134974" x="5991225" y="4143375"/>
          <p14:tracePt t="134986" x="5991225" y="4160838"/>
          <p14:tracePt t="134999" x="5991225" y="4179888"/>
          <p14:tracePt t="135013" x="5991225" y="4187825"/>
          <p14:tracePt t="135025" x="5991225" y="4214813"/>
          <p14:tracePt t="135037" x="5991225" y="4232275"/>
          <p14:tracePt t="135052" x="5983288" y="4251325"/>
          <p14:tracePt t="135069" x="5983288" y="4268788"/>
          <p14:tracePt t="135085" x="5973763" y="4295775"/>
          <p14:tracePt t="135103" x="5973763" y="4313238"/>
          <p14:tracePt t="135119" x="5973763" y="4322763"/>
          <p14:tracePt t="135136" x="5973763" y="4340225"/>
          <p14:tracePt t="135153" x="5965825" y="4340225"/>
          <p14:tracePt t="135169" x="5965825" y="4348163"/>
          <p14:tracePt t="135185" x="5965825" y="4367213"/>
          <p14:tracePt t="135204" x="5956300" y="4384675"/>
          <p14:tracePt t="135220" x="5956300" y="4394200"/>
          <p14:tracePt t="135242" x="5956300" y="4402138"/>
          <p14:tracePt t="135254" x="5956300" y="4411663"/>
          <p14:tracePt t="135279" x="5956300" y="4419600"/>
          <p14:tracePt t="135344" x="5946775" y="4419600"/>
          <p14:tracePt t="135381" x="5938838" y="4419600"/>
          <p14:tracePt t="135572" x="5929313" y="4429125"/>
          <p14:tracePt t="135584" x="5919788" y="4429125"/>
          <p14:tracePt t="135596" x="5911850" y="4438650"/>
          <p14:tracePt t="135610" x="5902325" y="4438650"/>
          <p14:tracePt t="135624" x="5894388" y="4446588"/>
          <p14:tracePt t="135637" x="5884863" y="4446588"/>
          <p14:tracePt t="135652" x="5875338" y="4446588"/>
          <p14:tracePt t="135674" x="5867400" y="4446588"/>
          <p14:tracePt t="135763" x="5867400" y="4438650"/>
          <p14:tracePt t="135839" x="5867400" y="4429125"/>
          <p14:tracePt t="135851" x="5867400" y="4419600"/>
          <p14:tracePt t="135865" x="5867400" y="4411663"/>
          <p14:tracePt t="135879" x="5867400" y="4402138"/>
          <p14:tracePt t="135904" x="5867400" y="4394200"/>
          <p14:tracePt t="135916" x="5867400" y="4384675"/>
          <p14:tracePt t="135941" x="5867400" y="4375150"/>
          <p14:tracePt t="136068" x="5857875" y="4375150"/>
          <p14:tracePt t="136680" x="5848350" y="4375150"/>
          <p14:tracePt t="136693" x="5822950" y="4384675"/>
          <p14:tracePt t="136705" x="5786438" y="4384675"/>
          <p14:tracePt t="136717" x="5751513" y="4402138"/>
          <p14:tracePt t="136730" x="5697538" y="4411663"/>
          <p14:tracePt t="136743" x="5670550" y="4429125"/>
          <p14:tracePt t="136757" x="5643563" y="4429125"/>
          <p14:tracePt t="136769" x="5616575" y="4429125"/>
          <p14:tracePt t="136786" x="5599113" y="4429125"/>
          <p14:tracePt t="136802" x="5572125" y="4429125"/>
          <p14:tracePt t="136821" x="5562600" y="4429125"/>
          <p14:tracePt t="136836" x="5554663" y="4429125"/>
          <p14:tracePt t="136852" x="5554663" y="4411663"/>
          <p14:tracePt t="136871" x="5545138" y="4411663"/>
          <p14:tracePt t="136885" x="5545138" y="4402138"/>
          <p14:tracePt t="136904" x="5545138" y="4394200"/>
          <p14:tracePt t="136919" x="5545138" y="4384675"/>
          <p14:tracePt t="136947" x="5545138" y="4375150"/>
          <p14:tracePt t="136960" x="5545138" y="4367213"/>
          <p14:tracePt t="137011" x="5554663" y="4348163"/>
          <p14:tracePt t="137036" x="5599113" y="4330700"/>
          <p14:tracePt t="137048" x="5634038" y="4295775"/>
          <p14:tracePt t="137061" x="5705475" y="4259263"/>
          <p14:tracePt t="137075" x="5768975" y="4214813"/>
          <p14:tracePt t="137086" x="5840413" y="4179888"/>
          <p14:tracePt t="137102" x="5894388" y="4160838"/>
          <p14:tracePt t="137119" x="5956300" y="4152900"/>
          <p14:tracePt t="137136" x="6018213" y="4152900"/>
          <p14:tracePt t="137153" x="6037263" y="4152900"/>
          <p14:tracePt t="137169" x="6054725" y="4160838"/>
          <p14:tracePt t="137186" x="6089650" y="4187825"/>
          <p14:tracePt t="137204" x="6108700" y="4205288"/>
          <p14:tracePt t="137219" x="6108700" y="4224338"/>
          <p14:tracePt t="137236" x="6108700" y="4232275"/>
          <p14:tracePt t="137252" x="6116638" y="4251325"/>
          <p14:tracePt t="137270" x="6126163" y="4276725"/>
          <p14:tracePt t="137286" x="6126163" y="4286250"/>
          <p14:tracePt t="137302" x="6126163" y="4313238"/>
          <p14:tracePt t="137320" x="6126163" y="4330700"/>
          <p14:tracePt t="137336" x="6126163" y="4340225"/>
          <p14:tracePt t="137352" x="6126163" y="4348163"/>
          <p14:tracePt t="137369" x="6126163" y="4357688"/>
          <p14:tracePt t="140022" x="6126163" y="4367213"/>
          <p14:tracePt t="140078" x="6126163" y="4375150"/>
          <p14:tracePt t="140092" x="6126163" y="4384675"/>
          <p14:tracePt t="140104" x="6126163" y="4402138"/>
          <p14:tracePt t="140116" x="6116638" y="4419600"/>
          <p14:tracePt t="140144" x="6108700" y="4429125"/>
          <p14:tracePt t="140155" x="6089650" y="4446588"/>
          <p14:tracePt t="140167" x="6054725" y="4473575"/>
          <p14:tracePt t="140179" x="6018213" y="4510088"/>
          <p14:tracePt t="140194" x="5965825" y="4537075"/>
          <p14:tracePt t="140206" x="5911850" y="4562475"/>
          <p14:tracePt t="140219" x="5867400" y="4581525"/>
          <p14:tracePt t="140236" x="5813425" y="4598988"/>
          <p14:tracePt t="140252" x="5741988" y="4608513"/>
          <p14:tracePt t="140270" x="5705475" y="4608513"/>
          <p14:tracePt t="140286" x="5688013" y="4608513"/>
          <p14:tracePt t="140302" x="5643563" y="4608513"/>
          <p14:tracePt t="140321" x="5626100" y="4589463"/>
          <p14:tracePt t="140336" x="5616575" y="4581525"/>
          <p14:tracePt t="140352" x="5599113" y="4562475"/>
          <p14:tracePt t="140369" x="5572125" y="4545013"/>
          <p14:tracePt t="140386" x="5572125" y="4527550"/>
          <p14:tracePt t="140403" x="5562600" y="4510088"/>
          <p14:tracePt t="140419" x="5545138" y="4465638"/>
          <p14:tracePt t="140436" x="5545138" y="4446588"/>
          <p14:tracePt t="140452" x="5545138" y="4429125"/>
          <p14:tracePt t="140469" x="5545138" y="4411663"/>
          <p14:tracePt t="140488" x="5545138" y="4402138"/>
          <p14:tracePt t="140502" x="5545138" y="4394200"/>
          <p14:tracePt t="140525" x="5545138" y="4384675"/>
          <p14:tracePt t="140537" x="5554663" y="4384675"/>
          <p14:tracePt t="140553" x="5562600" y="4375150"/>
          <p14:tracePt t="140569" x="5581650" y="4367213"/>
          <p14:tracePt t="140586" x="5643563" y="4340225"/>
          <p14:tracePt t="140603" x="5670550" y="4330700"/>
          <p14:tracePt t="140619" x="5697538" y="4322763"/>
          <p14:tracePt t="140636" x="5741988" y="4303713"/>
          <p14:tracePt t="140653" x="5759450" y="4303713"/>
          <p14:tracePt t="140669" x="5768975" y="4303713"/>
          <p14:tracePt t="140686" x="5803900" y="4303713"/>
          <p14:tracePt t="140705" x="5813425" y="4303713"/>
          <p14:tracePt t="140719" x="5822950" y="4303713"/>
          <p14:tracePt t="140736" x="5840413" y="4303713"/>
          <p14:tracePt t="140752" x="5857875" y="4303713"/>
          <p14:tracePt t="140770" x="5867400" y="4303713"/>
          <p14:tracePt t="140791" x="5875338" y="4303713"/>
          <p14:tracePt t="140817" x="5884863" y="4303713"/>
          <p14:tracePt t="140829" x="5884863" y="4313238"/>
          <p14:tracePt t="140856" x="5894388" y="4313238"/>
          <p14:tracePt t="140881" x="5894388" y="4322763"/>
          <p14:tracePt t="141148" x="5894388" y="4330700"/>
          <p14:tracePt t="142222" x="5894388" y="4348163"/>
          <p14:tracePt t="142281" x="5894388" y="4357688"/>
          <p14:tracePt t="142331" x="5894388" y="4367213"/>
          <p14:tracePt t="142357" x="5894388" y="4375150"/>
          <p14:tracePt t="142370" x="5894388" y="4384675"/>
          <p14:tracePt t="142384" x="5894388" y="4402138"/>
          <p14:tracePt t="142395" x="5894388" y="4411663"/>
          <p14:tracePt t="142408" x="5875338" y="4429125"/>
          <p14:tracePt t="142421" x="5867400" y="4438650"/>
          <p14:tracePt t="142436" x="5857875" y="4446588"/>
          <p14:tracePt t="142452" x="5840413" y="4446588"/>
          <p14:tracePt t="142469" x="5803900" y="4465638"/>
          <p14:tracePt t="142487" x="5776913" y="4465638"/>
          <p14:tracePt t="142503" x="5732463" y="4465638"/>
          <p14:tracePt t="142519" x="5643563" y="4465638"/>
          <p14:tracePt t="142536" x="5608638" y="4446588"/>
          <p14:tracePt t="142552" x="5554663" y="4429125"/>
          <p14:tracePt t="142569" x="5500688" y="4402138"/>
          <p14:tracePt t="142587" x="5483225" y="4394200"/>
          <p14:tracePt t="142602" x="5473700" y="4375150"/>
          <p14:tracePt t="142619" x="5456238" y="4348163"/>
          <p14:tracePt t="142637" x="5456238" y="4330700"/>
          <p14:tracePt t="142652" x="5446713" y="4322763"/>
          <p14:tracePt t="142669" x="5446713" y="4313238"/>
          <p14:tracePt t="142686" x="5446713" y="4276725"/>
          <p14:tracePt t="142703" x="5446713" y="4259263"/>
          <p14:tracePt t="142719" x="5456238" y="4232275"/>
          <p14:tracePt t="142736" x="5545138" y="4143375"/>
          <p14:tracePt t="142753" x="5599113" y="4108450"/>
          <p14:tracePt t="142769" x="5643563" y="4071938"/>
          <p14:tracePt t="142786" x="5751513" y="4027488"/>
          <p14:tracePt t="142803" x="5795963" y="4017963"/>
          <p14:tracePt t="142819" x="5848350" y="4017963"/>
          <p14:tracePt t="142836" x="5894388" y="4017963"/>
          <p14:tracePt t="142852" x="5991225" y="4054475"/>
          <p14:tracePt t="142869" x="6018213" y="4071938"/>
          <p14:tracePt t="142886" x="6072188" y="4116388"/>
          <p14:tracePt t="142905" x="6081713" y="4133850"/>
          <p14:tracePt t="142919" x="6108700" y="4152900"/>
          <p14:tracePt t="142935" x="6116638" y="4170363"/>
          <p14:tracePt t="142953" x="6134100" y="4232275"/>
          <p14:tracePt t="142970" x="6134100" y="4259263"/>
          <p14:tracePt t="142986" x="6143625" y="4286250"/>
          <p14:tracePt t="143003" x="6143625" y="4340225"/>
          <p14:tracePt t="143020" x="6143625" y="4357688"/>
          <p14:tracePt t="143036" x="6143625" y="4384675"/>
          <p14:tracePt t="143052" x="6134100" y="4411663"/>
          <p14:tracePt t="143070" x="6126163" y="4429125"/>
          <p14:tracePt t="143086" x="6126163" y="4438650"/>
          <p14:tracePt t="143102" x="6116638" y="4446588"/>
          <p14:tracePt t="143121" x="6116638" y="4456113"/>
          <p14:tracePt t="143136" x="6108700" y="4456113"/>
          <p14:tracePt t="143153" x="6099175" y="4456113"/>
          <p14:tracePt t="143169" x="6099175" y="4465638"/>
          <p14:tracePt t="143186" x="6089650" y="4473575"/>
          <p14:tracePt t="143210" x="6081713" y="4473575"/>
          <p14:tracePt t="143262" x="6081713" y="4483100"/>
          <p14:tracePt t="143274" x="6062663" y="4483100"/>
          <p14:tracePt t="143287" x="6054725" y="4491038"/>
          <p14:tracePt t="143299" x="6045200" y="4500563"/>
          <p14:tracePt t="143312" x="6037263" y="4500563"/>
          <p14:tracePt t="143325" x="6027738" y="4500563"/>
          <p14:tracePt t="143375" x="6018213" y="4500563"/>
          <p14:tracePt t="145235" x="6010275" y="4500563"/>
          <p14:tracePt t="145437" x="6000750" y="4500563"/>
          <p14:tracePt t="145462" x="5983288" y="4500563"/>
          <p14:tracePt t="145474" x="5973763" y="4491038"/>
          <p14:tracePt t="145488" x="5965825" y="4491038"/>
          <p14:tracePt t="145501" x="5938838" y="4483100"/>
          <p14:tracePt t="145513" x="5929313" y="4483100"/>
          <p14:tracePt t="145526" x="5919788" y="4473575"/>
          <p14:tracePt t="145538" x="5902325" y="4465638"/>
          <p14:tracePt t="145553" x="5894388" y="4456113"/>
          <p14:tracePt t="145577" x="5884863" y="4456113"/>
          <p14:tracePt t="145590" x="5884863" y="4446588"/>
          <p14:tracePt t="145615" x="5875338" y="4446588"/>
          <p14:tracePt t="145628" x="5875338" y="4438650"/>
          <p14:tracePt t="145641" x="5875338" y="4429125"/>
          <p14:tracePt t="145653" x="5875338" y="4419600"/>
          <p14:tracePt t="145678" x="5875338" y="4411663"/>
          <p14:tracePt t="145692" x="5875338" y="4402138"/>
          <p14:tracePt t="145703" x="5875338" y="4394200"/>
          <p14:tracePt t="145729" x="5875338" y="4384675"/>
          <p14:tracePt t="145767" x="5884863" y="4375150"/>
          <p14:tracePt t="145781" x="5884863" y="4367213"/>
          <p14:tracePt t="145793" x="5894388" y="4367213"/>
          <p14:tracePt t="145806" x="5911850" y="4357688"/>
          <p14:tracePt t="145819" x="5919788" y="4348163"/>
          <p14:tracePt t="145835" x="5929313" y="4340225"/>
          <p14:tracePt t="145852" x="5929313" y="4330700"/>
          <p14:tracePt t="145870" x="5938838" y="4330700"/>
          <p14:tracePt t="145885" x="5946775" y="4330700"/>
          <p14:tracePt t="145921" x="5946775" y="4322763"/>
          <p14:tracePt t="148613" x="5946775" y="4330700"/>
          <p14:tracePt t="149055" x="5946775" y="4340225"/>
          <p14:tracePt t="149106" x="5938838" y="4348163"/>
          <p14:tracePt t="149117" x="5929313" y="4357688"/>
          <p14:tracePt t="149142" x="5911850" y="4357688"/>
          <p14:tracePt t="149155" x="5902325" y="4357688"/>
          <p14:tracePt t="149167" x="5884863" y="4367213"/>
          <p14:tracePt t="149180" x="5867400" y="4367213"/>
          <p14:tracePt t="149194" x="5848350" y="4367213"/>
          <p14:tracePt t="149207" x="5830888" y="4367213"/>
          <p14:tracePt t="149219" x="5813425" y="4367213"/>
          <p14:tracePt t="149244" x="5803900" y="4367213"/>
          <p14:tracePt t="149256" x="5795963" y="4367213"/>
          <p14:tracePt t="149282" x="5786438" y="4367213"/>
          <p14:tracePt t="149296" x="5776913" y="4367213"/>
          <p14:tracePt t="149308" x="5768975" y="4367213"/>
          <p14:tracePt t="149333" x="5759450" y="4367213"/>
          <p14:tracePt t="149345" x="5751513" y="4367213"/>
          <p14:tracePt t="149358" x="5732463" y="4367213"/>
          <p14:tracePt t="149371" x="5724525" y="4367213"/>
          <p14:tracePt t="149386" x="5705475" y="4367213"/>
          <p14:tracePt t="149408" x="5697538" y="4375150"/>
          <p14:tracePt t="149435" x="5688013" y="4375150"/>
          <p14:tracePt t="149462" x="5670550" y="4375150"/>
          <p14:tracePt t="149485" x="5670550" y="4384675"/>
          <p14:tracePt t="149499" x="5661025" y="4384675"/>
          <p14:tracePt t="149512" x="5653088" y="4394200"/>
          <p14:tracePt t="149537" x="5653088" y="4402138"/>
          <p14:tracePt t="149549" x="5643563" y="4402138"/>
          <p14:tracePt t="149576" x="5634038" y="4402138"/>
          <p14:tracePt t="149587" x="5634038" y="4411663"/>
          <p14:tracePt t="149625" x="5626100" y="4411663"/>
          <p14:tracePt t="149728" x="5599113" y="4429125"/>
          <p14:tracePt t="150377" x="5572125" y="4438650"/>
          <p14:tracePt t="150389" x="5527675" y="4456113"/>
          <p14:tracePt t="150401" x="5483225" y="4483100"/>
          <p14:tracePt t="150417" x="5456238" y="4500563"/>
          <p14:tracePt t="150428" x="5429250" y="4510088"/>
          <p14:tracePt t="150440" x="5411788" y="4518025"/>
          <p14:tracePt t="150454" x="5402263" y="4527550"/>
          <p14:tracePt t="150469" x="5394325" y="4527550"/>
          <p14:tracePt t="150486" x="5384800" y="4537075"/>
          <p14:tracePt t="150504" x="5375275" y="4537075"/>
          <p14:tracePt t="150531" x="5375275" y="4545013"/>
          <p14:tracePt t="150567" x="5367338" y="4545013"/>
          <p14:tracePt t="150582" x="5367338" y="4562475"/>
          <p14:tracePt t="151052" x="5367338" y="4572000"/>
          <p14:tracePt t="151077" x="5367338" y="4589463"/>
          <p14:tracePt t="151089" x="5367338" y="4598988"/>
          <p14:tracePt t="151115" x="5357813" y="4616450"/>
          <p14:tracePt t="151128" x="5357813" y="4633913"/>
          <p14:tracePt t="151141" x="5357813" y="4643438"/>
          <p14:tracePt t="151154" x="5357813" y="4652963"/>
          <p14:tracePt t="151166" x="5357813" y="4660900"/>
          <p14:tracePt t="151179" x="5348288" y="4670425"/>
          <p14:tracePt t="151191" x="5348288" y="4687888"/>
          <p14:tracePt t="151205" x="5348288" y="4697413"/>
          <p14:tracePt t="151219" x="5348288" y="4705350"/>
          <p14:tracePt t="151236" x="5348288" y="4714875"/>
          <p14:tracePt t="151253" x="5340350" y="4724400"/>
          <p14:tracePt t="151269" x="5340350" y="4732338"/>
          <p14:tracePt t="151286" x="5340350" y="4741863"/>
          <p14:tracePt t="151303" x="5340350" y="4751388"/>
          <p14:tracePt t="152203" x="5340350" y="4759325"/>
          <p14:tracePt t="152947" x="5340350" y="4768850"/>
          <p14:tracePt t="152961" x="5340350" y="4776788"/>
          <p14:tracePt t="152973" x="5340350" y="4795838"/>
          <p14:tracePt t="152986" x="5340350" y="4813300"/>
          <p14:tracePt t="152998" x="5340350" y="4830763"/>
          <p14:tracePt t="153012" x="5340350" y="4848225"/>
          <p14:tracePt t="153025" x="5340350" y="4867275"/>
          <p14:tracePt t="153037" x="5340350" y="4875213"/>
          <p14:tracePt t="153053" x="5330825" y="4884738"/>
          <p14:tracePt t="153070" x="5330825" y="4894263"/>
          <p14:tracePt t="153086" x="5330825" y="4919663"/>
          <p14:tracePt t="153103" x="5330825" y="4929188"/>
          <p14:tracePt t="153119" x="5330825" y="4946650"/>
          <p14:tracePt t="153135" x="5322888" y="4956175"/>
          <p14:tracePt t="153153" x="5322888" y="4983163"/>
          <p14:tracePt t="153169" x="5322888" y="4991100"/>
          <p14:tracePt t="153186" x="5322888" y="5010150"/>
          <p14:tracePt t="153204" x="5322888" y="5027613"/>
          <p14:tracePt t="153220" x="5322888" y="5045075"/>
          <p14:tracePt t="153236" x="5322888" y="5062538"/>
          <p14:tracePt t="153254" x="5322888" y="5081588"/>
          <p14:tracePt t="153269" x="5322888" y="5089525"/>
          <p14:tracePt t="153292" x="5322888" y="5099050"/>
          <p14:tracePt t="153329" x="5322888" y="5108575"/>
          <p14:tracePt t="153344" x="5322888" y="5116513"/>
          <p14:tracePt t="153368" x="5322888" y="5126038"/>
          <p14:tracePt t="153393" x="5322888" y="5133975"/>
          <p14:tracePt t="153431" x="5322888" y="5143500"/>
          <p14:tracePt t="153445" x="5322888" y="5153025"/>
          <p14:tracePt t="153483" x="5322888" y="5160963"/>
          <p14:tracePt t="153495" x="5322888" y="5180013"/>
          <p14:tracePt t="153524" x="5322888" y="5187950"/>
          <p14:tracePt t="153533" x="5322888" y="5197475"/>
          <p14:tracePt t="153545" x="5322888" y="5205413"/>
          <p14:tracePt t="153557" x="5322888" y="5224463"/>
          <p14:tracePt t="153571" x="5322888" y="5241925"/>
          <p14:tracePt t="153585" x="5330825" y="5251450"/>
          <p14:tracePt t="153602" x="5330825" y="5276850"/>
          <p14:tracePt t="153619" x="5330825" y="5303838"/>
          <p14:tracePt t="153636" x="5340350" y="5313363"/>
          <p14:tracePt t="153652" x="5340350" y="5322888"/>
          <p14:tracePt t="153669" x="5340350" y="5330825"/>
          <p14:tracePt t="153711" x="5348288" y="5330825"/>
          <p14:tracePt t="155486" x="5348288" y="5340350"/>
          <p14:tracePt t="155633" x="5357813" y="5340350"/>
          <p14:tracePt t="155647" x="5367338" y="5348288"/>
          <p14:tracePt t="155658" x="5375275" y="5357813"/>
          <p14:tracePt t="155672" x="5384800" y="5367338"/>
          <p14:tracePt t="155686" x="5394325" y="5375275"/>
          <p14:tracePt t="155702" x="5402263" y="5384800"/>
          <p14:tracePt t="155719" x="5419725" y="5402263"/>
          <p14:tracePt t="155736" x="5429250" y="5402263"/>
          <p14:tracePt t="155752" x="5438775" y="5419725"/>
          <p14:tracePt t="155769" x="5456238" y="5419725"/>
          <p14:tracePt t="155787" x="5465763" y="5429250"/>
          <p14:tracePt t="155802" x="5473700" y="5438775"/>
          <p14:tracePt t="155819" x="5483225" y="5438775"/>
          <p14:tracePt t="155837" x="5483225" y="5446713"/>
          <p14:tracePt t="155862" x="5491163" y="5446713"/>
          <p14:tracePt t="155875" x="5500688" y="5446713"/>
          <p14:tracePt t="155901" x="5510213" y="5446713"/>
          <p14:tracePt t="155926" x="5518150" y="5446713"/>
          <p14:tracePt t="155977" x="5500688" y="5446713"/>
          <p14:tracePt t="156143" x="5491163" y="5446713"/>
          <p14:tracePt t="156169" x="5483225" y="5446713"/>
          <p14:tracePt t="156194" x="5473700" y="5446713"/>
          <p14:tracePt t="156233" x="5465763" y="5446713"/>
          <p14:tracePt t="156499" x="5456238" y="5446713"/>
          <p14:tracePt t="156515" x="5438775" y="5446713"/>
          <p14:tracePt t="156538" x="5429250" y="5446713"/>
          <p14:tracePt t="156551" x="5411788" y="5446713"/>
          <p14:tracePt t="156563" x="5394325" y="5429250"/>
          <p14:tracePt t="156579" x="5375275" y="5429250"/>
          <p14:tracePt t="156589" x="5367338" y="5411788"/>
          <p14:tracePt t="156603" x="5348288" y="5402263"/>
          <p14:tracePt t="156620" x="5348288" y="5384800"/>
          <p14:tracePt t="156636" x="5330825" y="5367338"/>
          <p14:tracePt t="156653" x="5330825" y="5348288"/>
          <p14:tracePt t="156670" x="5322888" y="5340350"/>
          <p14:tracePt t="156686" x="5322888" y="5313363"/>
          <p14:tracePt t="156705" x="5322888" y="5303838"/>
          <p14:tracePt t="156720" x="5322888" y="5295900"/>
          <p14:tracePt t="156736" x="5322888" y="5286375"/>
          <p14:tracePt t="156753" x="5322888" y="5276850"/>
          <p14:tracePt t="156770" x="5322888" y="5268913"/>
          <p14:tracePt t="156804" x="5330825" y="5259388"/>
          <p14:tracePt t="156818" x="5340350" y="5251450"/>
          <p14:tracePt t="156843" x="5348288" y="5251450"/>
          <p14:tracePt t="156856" x="5357813" y="5232400"/>
          <p14:tracePt t="156869" x="5367338" y="5232400"/>
          <p14:tracePt t="156882" x="5375275" y="5224463"/>
          <p14:tracePt t="156895" x="5384800" y="5224463"/>
          <p14:tracePt t="156907" x="5402263" y="5214938"/>
          <p14:tracePt t="156920" x="5402263" y="5205413"/>
          <p14:tracePt t="156936" x="5419725" y="5197475"/>
          <p14:tracePt t="156953" x="5438775" y="5180013"/>
          <p14:tracePt t="156971" x="5446713" y="5160963"/>
          <p14:tracePt t="156986" x="5456238" y="5133975"/>
          <p14:tracePt t="157003" x="5465763" y="5108575"/>
          <p14:tracePt t="157020" x="5491163" y="5000625"/>
          <p14:tracePt t="157036" x="5510213" y="4938713"/>
          <p14:tracePt t="157053" x="5518150" y="4875213"/>
          <p14:tracePt t="157069" x="5537200" y="4813300"/>
          <p14:tracePt t="157086" x="5537200" y="4795838"/>
          <p14:tracePt t="157103" x="5537200" y="4776788"/>
          <p14:tracePt t="157120" x="5537200" y="4768850"/>
          <p14:tracePt t="157378" x="5537200" y="4759325"/>
          <p14:tracePt t="157402" x="5537200" y="4751388"/>
          <p14:tracePt t="157416" x="5537200" y="4732338"/>
          <p14:tracePt t="157431" x="5537200" y="4714875"/>
          <p14:tracePt t="157442" x="5537200" y="4697413"/>
          <p14:tracePt t="157456" x="5537200" y="4670425"/>
          <p14:tracePt t="157470" x="5554663" y="4616450"/>
          <p14:tracePt t="157487" x="5572125" y="4581525"/>
          <p14:tracePt t="157504" x="5626100" y="4491038"/>
          <p14:tracePt t="157520" x="5643563" y="4473575"/>
          <p14:tracePt t="157536" x="5653088" y="4456113"/>
          <p14:tracePt t="157553" x="5697538" y="4429125"/>
          <p14:tracePt t="157571" x="5705475" y="4411663"/>
          <p14:tracePt t="157586" x="5724525" y="4411663"/>
          <p14:tracePt t="157604" x="5732463" y="4402138"/>
          <p14:tracePt t="157621" x="5724525" y="4411663"/>
          <p14:tracePt t="157747" x="5715000" y="4429125"/>
          <p14:tracePt t="157761" x="5705475" y="4438650"/>
          <p14:tracePt t="157772" x="5697538" y="4446588"/>
          <p14:tracePt t="157787" x="5688013" y="4456113"/>
          <p14:tracePt t="157798" x="5670550" y="4473575"/>
          <p14:tracePt t="157812" x="5653088" y="4510088"/>
          <p14:tracePt t="157823" x="5634038" y="4527550"/>
          <p14:tracePt t="157837" x="5608638" y="4562475"/>
          <p14:tracePt t="157853" x="5581650" y="4616450"/>
          <p14:tracePt t="157870" x="5527675" y="4714875"/>
          <p14:tracePt t="157888" x="5518150" y="4751388"/>
          <p14:tracePt t="157905" x="5500688" y="4776788"/>
          <p14:tracePt t="157920" x="5491163" y="4795838"/>
          <p14:tracePt t="157936" x="5483225" y="4822825"/>
          <p14:tracePt t="157953" x="5483225" y="4830763"/>
          <p14:tracePt t="159730" x="5483225" y="4857750"/>
          <p14:tracePt t="160458" x="5483225" y="4875213"/>
          <p14:tracePt t="160509" x="5483225" y="4938713"/>
          <p14:tracePt t="160522" x="5483225" y="5037138"/>
          <p14:tracePt t="160535" x="5483225" y="5153025"/>
          <p14:tracePt t="160548" x="5483225" y="5286375"/>
          <p14:tracePt t="160561" x="5483225" y="5402263"/>
          <p14:tracePt t="160573" x="5473700" y="5500688"/>
          <p14:tracePt t="160588" x="5465763" y="5581650"/>
          <p14:tracePt t="160603" x="5465763" y="5643563"/>
          <p14:tracePt t="160620" x="5456238" y="5688013"/>
          <p14:tracePt t="160637" x="5456238" y="5697538"/>
          <p14:tracePt t="160654" x="5456238" y="5705475"/>
          <p14:tracePt t="160676" x="5456238" y="5715000"/>
          <p14:tracePt t="160815" x="5456238" y="5697538"/>
          <p14:tracePt t="160942" x="5456238" y="5670550"/>
          <p14:tracePt t="160955" x="5456238" y="5643563"/>
          <p14:tracePt t="160968" x="5456238" y="5608638"/>
          <p14:tracePt t="160980" x="5456238" y="5589588"/>
          <p14:tracePt t="160994" x="5456238" y="5572125"/>
          <p14:tracePt t="161007" x="5456238" y="5562600"/>
          <p14:tracePt t="161020" x="5456238" y="5554663"/>
          <p14:tracePt t="161036" x="5456238" y="5545138"/>
          <p14:tracePt t="161053" x="5456238" y="5537200"/>
          <p14:tracePt t="161096" x="5456238" y="5527675"/>
          <p14:tracePt t="161402" x="5456238" y="5518150"/>
          <p14:tracePt t="161413" x="5456238" y="5500688"/>
          <p14:tracePt t="161426" x="5456238" y="5465763"/>
          <p14:tracePt t="161438" x="5456238" y="5438775"/>
          <p14:tracePt t="161453" x="5456238" y="5411788"/>
          <p14:tracePt t="161470" x="5456238" y="5375275"/>
          <p14:tracePt t="161487" x="5446713" y="5322888"/>
          <p14:tracePt t="161504" x="5446713" y="5313363"/>
          <p14:tracePt t="161521" x="5446713" y="5303838"/>
          <p14:tracePt t="161537" x="5446713" y="5295900"/>
          <p14:tracePt t="161554" x="5446713" y="5313363"/>
          <p14:tracePt t="161808" x="5465763" y="5330825"/>
          <p14:tracePt t="161834" x="5483225" y="5340350"/>
          <p14:tracePt t="161847" x="5500688" y="5357813"/>
          <p14:tracePt t="161859" x="5537200" y="5384800"/>
          <p14:tracePt t="161872" x="5554663" y="5402263"/>
          <p14:tracePt t="161887" x="5572125" y="5411788"/>
          <p14:tracePt t="161905" x="5589588" y="5419725"/>
          <p14:tracePt t="161920" x="5626100" y="5429250"/>
          <p14:tracePt t="161937" x="5634038" y="5438775"/>
          <p14:tracePt t="161953" x="5661025" y="5446713"/>
          <p14:tracePt t="161970" x="5697538" y="5456238"/>
          <p14:tracePt t="161987" x="5705475" y="5465763"/>
          <p14:tracePt t="162003" x="5732463" y="5465763"/>
          <p14:tracePt t="162020" x="5741988" y="5473700"/>
          <p14:tracePt t="162038" x="5759450" y="5483225"/>
          <p14:tracePt t="162053" x="5768975" y="5483225"/>
          <p14:tracePt t="162075" x="5776913" y="5491163"/>
          <p14:tracePt t="162088" x="5786438" y="5500688"/>
          <p14:tracePt t="162114" x="5786438" y="5510213"/>
          <p14:tracePt t="162125" x="5795963" y="5527675"/>
          <p14:tracePt t="162138" x="5795963" y="5545138"/>
          <p14:tracePt t="162153" x="5803900" y="5572125"/>
          <p14:tracePt t="162170" x="5803900" y="5589588"/>
          <p14:tracePt t="162185" x="5803900" y="5626100"/>
          <p14:tracePt t="162202" x="5803900" y="5634038"/>
          <p14:tracePt t="162219" x="5803900" y="5653088"/>
          <p14:tracePt t="162235" x="5803900" y="5670550"/>
          <p14:tracePt t="162253" x="5803900" y="5680075"/>
          <p14:tracePt t="162304" x="5803900" y="5688013"/>
          <p14:tracePt t="162469" x="5803900" y="5697538"/>
          <p14:tracePt t="162507" x="5803900" y="5705475"/>
          <p14:tracePt t="162533" x="5795963" y="5705475"/>
          <p14:tracePt t="163453" x="5786438" y="5715000"/>
          <p14:tracePt t="163552" x="5776913" y="5715000"/>
          <p14:tracePt t="163563" x="5768975" y="5715000"/>
          <p14:tracePt t="163575" x="5759450" y="5715000"/>
          <p14:tracePt t="163591" x="5751513" y="5715000"/>
          <p14:tracePt t="163604" x="5741988" y="5715000"/>
          <p14:tracePt t="163619" x="5732463" y="5715000"/>
          <p14:tracePt t="163635" x="5724525" y="5715000"/>
          <p14:tracePt t="163653" x="5697538" y="5715000"/>
          <p14:tracePt t="163669" x="5688013" y="5715000"/>
          <p14:tracePt t="163686" x="5680075" y="5715000"/>
          <p14:tracePt t="163704" x="5670550" y="5715000"/>
          <p14:tracePt t="163728" x="5661025" y="5705475"/>
          <p14:tracePt t="163767" x="5653088" y="5705475"/>
          <p14:tracePt t="163807" x="5653088" y="5697538"/>
          <p14:tracePt t="163832" x="5643563" y="5697538"/>
          <p14:tracePt t="163843" x="5634038" y="5697538"/>
          <p14:tracePt t="163907" x="5634038" y="5688013"/>
          <p14:tracePt t="163919" x="5634038" y="5680075"/>
          <p14:tracePt t="163984" x="5653088" y="5680075"/>
          <p14:tracePt t="164010" x="5653088" y="5670550"/>
          <p14:tracePt t="164022" x="5661025" y="5670550"/>
          <p14:tracePt t="164034" x="5670550" y="5670550"/>
          <p14:tracePt t="164047" x="5680075" y="5670550"/>
          <p14:tracePt t="164060" x="5688013" y="5670550"/>
          <p14:tracePt t="164073" x="5697538" y="5670550"/>
          <p14:tracePt t="164087" x="5705475" y="5670550"/>
          <p14:tracePt t="164102" x="5724525" y="5670550"/>
          <p14:tracePt t="164119" x="5732463" y="5670550"/>
          <p14:tracePt t="164136" x="5751513" y="5688013"/>
          <p14:tracePt t="164153" x="5759450" y="5697538"/>
          <p14:tracePt t="164175" x="5768975" y="5697538"/>
          <p14:tracePt t="164187" x="5768975" y="5705475"/>
          <p14:tracePt t="164202" x="5768975" y="5715000"/>
          <p14:tracePt t="164238" x="5768975" y="5724525"/>
          <p14:tracePt t="164264" x="5768975" y="5715000"/>
          <p14:tracePt t="164441" x="5768975" y="5705475"/>
          <p14:tracePt t="164518" x="5768975" y="5715000"/>
          <p14:tracePt t="164824" x="5768975" y="5724525"/>
          <p14:tracePt t="164874" x="5759450" y="5724525"/>
          <p14:tracePt t="164952" x="5751513" y="5724525"/>
          <p14:tracePt t="164977" x="5741988" y="5724525"/>
          <p14:tracePt t="164989" x="5732463" y="5715000"/>
          <p14:tracePt t="165003" x="5715000" y="5715000"/>
          <p14:tracePt t="165015" x="5705475" y="5705475"/>
          <p14:tracePt t="165027" x="5697538" y="5705475"/>
          <p14:tracePt t="165041" x="5680075" y="5705475"/>
          <p14:tracePt t="165053" x="5680075" y="5697538"/>
          <p14:tracePt t="165069" x="5670550" y="5697538"/>
          <p14:tracePt t="165086" x="5661025" y="5697538"/>
          <p14:tracePt t="165104" x="5653088" y="5697538"/>
          <p14:tracePt t="165192" x="5643563" y="5705475"/>
          <p14:tracePt t="165206" x="5643563" y="5724525"/>
          <p14:tracePt t="165218" x="5643563" y="5741988"/>
          <p14:tracePt t="165232" x="5634038" y="5759450"/>
          <p14:tracePt t="165244" x="5634038" y="5786438"/>
          <p14:tracePt t="165259" x="5634038" y="5803900"/>
          <p14:tracePt t="165270" x="5634038" y="5813425"/>
          <p14:tracePt t="165285" x="5634038" y="5822950"/>
          <p14:tracePt t="165302" x="5634038" y="5830888"/>
          <p14:tracePt t="165319" x="5634038" y="5840413"/>
          <p14:tracePt t="165335" x="5653088" y="5848350"/>
          <p14:tracePt t="165352" x="5670550" y="5857875"/>
          <p14:tracePt t="165369" x="5715000" y="5857875"/>
          <p14:tracePt t="165386" x="5732463" y="5857875"/>
          <p14:tracePt t="165403" x="5751513" y="5857875"/>
          <p14:tracePt t="165418" x="5776913" y="5840413"/>
          <p14:tracePt t="165436" x="5786438" y="5822950"/>
          <p14:tracePt t="165452" x="5786438" y="5813425"/>
          <p14:tracePt t="165469" x="5795963" y="5786438"/>
          <p14:tracePt t="165487" x="5795963" y="5776913"/>
          <p14:tracePt t="165503" x="5795963" y="5759450"/>
          <p14:tracePt t="165520" x="5786438" y="5732463"/>
          <p14:tracePt t="165537" x="5776913" y="5724525"/>
          <p14:tracePt t="165552" x="5759450" y="5705475"/>
          <p14:tracePt t="165569" x="5751513" y="5705475"/>
          <p14:tracePt t="165585" x="5732463" y="5688013"/>
          <p14:tracePt t="165602" x="5724525" y="5688013"/>
          <p14:tracePt t="165619" x="5715000" y="5688013"/>
          <p14:tracePt t="165639" x="5705475" y="5688013"/>
          <p14:tracePt t="165677" x="5705475" y="5697538"/>
          <p14:tracePt t="165957" x="5705475" y="5705475"/>
          <p14:tracePt t="165970" x="5705475" y="5715000"/>
          <p14:tracePt t="166007" x="5705475" y="5724525"/>
          <p14:tracePt t="166058" x="5705475" y="5732463"/>
          <p14:tracePt t="166530" x="5705475" y="5741988"/>
          <p14:tracePt t="166543" x="5705475" y="5751513"/>
          <p14:tracePt t="166570" x="5705475" y="5759450"/>
          <p14:tracePt t="166581" x="5705475" y="5776913"/>
          <p14:tracePt t="166607" x="5705475" y="5795963"/>
          <p14:tracePt t="166619" x="5705475" y="5813425"/>
          <p14:tracePt t="166633" x="5705475" y="5822950"/>
          <p14:tracePt t="166646" x="5705475" y="5840413"/>
          <p14:tracePt t="166657" x="5705475" y="5848350"/>
          <p14:tracePt t="166670" x="5705475" y="5867400"/>
          <p14:tracePt t="166697" x="5697538" y="5867400"/>
          <p14:tracePt t="166708" x="5697538" y="5875338"/>
          <p14:tracePt t="166749" x="5688013" y="5875338"/>
          <p14:tracePt t="166760" x="5680075" y="5875338"/>
          <p14:tracePt t="166771" x="5670550" y="5884863"/>
          <p14:tracePt t="166786" x="5661025" y="5884863"/>
          <p14:tracePt t="166802" x="5653088" y="5894388"/>
          <p14:tracePt t="166819" x="5626100" y="5894388"/>
          <p14:tracePt t="166837" x="5616575" y="5894388"/>
          <p14:tracePt t="166852" x="5599113" y="5894388"/>
          <p14:tracePt t="166869" x="5581650" y="5894388"/>
          <p14:tracePt t="166887" x="5572125" y="5894388"/>
          <p14:tracePt t="166904" x="5554663" y="5894388"/>
          <p14:tracePt t="166919" x="5537200" y="5884863"/>
          <p14:tracePt t="166935" x="5483225" y="5875338"/>
          <p14:tracePt t="166952" x="5456238" y="5867400"/>
          <p14:tracePt t="166968" x="5411788" y="5857875"/>
          <p14:tracePt t="166986" x="5357813" y="5848350"/>
          <p14:tracePt t="167002" x="5330825" y="5840413"/>
          <p14:tracePt t="167019" x="5313363" y="5830888"/>
          <p14:tracePt t="167035" x="5276850" y="5822950"/>
          <p14:tracePt t="167052" x="5251450" y="5813425"/>
          <p14:tracePt t="167069" x="5224463" y="5803900"/>
          <p14:tracePt t="167085" x="5205413" y="5795963"/>
          <p14:tracePt t="167102" x="5170488" y="5776913"/>
          <p14:tracePt t="167119" x="5143500" y="5759450"/>
          <p14:tracePt t="167136" x="5116513" y="5751513"/>
          <p14:tracePt t="167136" x="5099050" y="5741988"/>
          <p14:tracePt t="167155" x="5089525" y="5732463"/>
          <p14:tracePt t="167169" x="5072063" y="5724525"/>
          <p14:tracePt t="167185" x="5062538" y="5715000"/>
          <p14:tracePt t="167202" x="5045075" y="5705475"/>
          <p14:tracePt t="167220" x="5037138" y="5705475"/>
          <p14:tracePt t="167243" x="5027613" y="5705475"/>
          <p14:tracePt t="167256" x="5018088" y="5705475"/>
          <p14:tracePt t="167319" x="5010150" y="5705475"/>
          <p14:tracePt t="167345" x="4991100" y="5705475"/>
          <p14:tracePt t="167370" x="4983163" y="5705475"/>
          <p14:tracePt t="167383" x="4965700" y="5705475"/>
          <p14:tracePt t="167408" x="4956175" y="5705475"/>
          <p14:tracePt t="167422" x="4946650" y="5705475"/>
          <p14:tracePt t="167433" x="4938713" y="5705475"/>
          <p14:tracePt t="167447" x="4929188" y="5705475"/>
          <p14:tracePt t="167485" x="4919663" y="5705475"/>
          <p14:tracePt t="167559" x="4911725" y="5705475"/>
          <p14:tracePt t="167587" x="4902200" y="5705475"/>
          <p14:tracePt t="167613" x="4894263" y="5705475"/>
          <p14:tracePt t="167624" x="4884738" y="5705475"/>
          <p14:tracePt t="167638" x="4867275" y="5705475"/>
          <p14:tracePt t="167651" x="4857750" y="5705475"/>
          <p14:tracePt t="167664" x="4848225" y="5705475"/>
          <p14:tracePt t="167676" x="4830763" y="5705475"/>
          <p14:tracePt t="167687" x="4822825" y="5715000"/>
          <p14:tracePt t="167703" x="4813300" y="5715000"/>
          <p14:tracePt t="167719" x="4803775" y="5715000"/>
          <p14:tracePt t="167736" x="4795838" y="5724525"/>
          <p14:tracePt t="167752" x="4786313" y="5724525"/>
          <p14:tracePt t="167790" x="4776788" y="5724525"/>
          <p14:tracePt t="175715" x="4795838" y="5724525"/>
          <p14:tracePt t="176095" x="4840288" y="5732463"/>
          <p14:tracePt t="176106" x="4946650" y="5732463"/>
          <p14:tracePt t="176119" x="5126038" y="5732463"/>
          <p14:tracePt t="176132" x="5419725" y="5732463"/>
          <p14:tracePt t="176146" x="5715000" y="5715000"/>
          <p14:tracePt t="176158" x="5929313" y="5688013"/>
          <p14:tracePt t="176171" x="6045200" y="5670550"/>
          <p14:tracePt t="176187" x="6143625" y="5643563"/>
          <p14:tracePt t="176202" x="6205538" y="5626100"/>
          <p14:tracePt t="176219" x="6251575" y="5599113"/>
          <p14:tracePt t="176236" x="6269038" y="5589588"/>
          <p14:tracePt t="176252" x="6269038" y="5581650"/>
          <p14:tracePt t="176284" x="6276975" y="5581650"/>
          <p14:tracePt t="176337" x="6276975" y="5572125"/>
          <p14:tracePt t="176361" x="6286500" y="5554663"/>
          <p14:tracePt t="176387" x="6296025" y="5554663"/>
          <p14:tracePt t="176399" x="6276975" y="5554663"/>
          <p14:tracePt t="176514" x="6269038" y="5554663"/>
          <p14:tracePt t="176527" x="6251575" y="5554663"/>
          <p14:tracePt t="176541" x="6232525" y="5554663"/>
          <p14:tracePt t="176553" x="6205538" y="5554663"/>
          <p14:tracePt t="176567" x="6180138" y="5554663"/>
          <p14:tracePt t="176577" x="6134100" y="5562600"/>
          <p14:tracePt t="176591" x="6099175" y="5562600"/>
          <p14:tracePt t="176604" x="6072188" y="5572125"/>
          <p14:tracePt t="176619" x="6027738" y="5572125"/>
          <p14:tracePt t="176636" x="5983288" y="5581650"/>
          <p14:tracePt t="176653" x="5938838" y="5589588"/>
          <p14:tracePt t="176670" x="5919788" y="5589588"/>
          <p14:tracePt t="176686" x="5911850" y="5589588"/>
          <p14:tracePt t="176703" x="5894388" y="5589588"/>
          <p14:tracePt t="176720" x="5884863" y="5589588"/>
          <p14:tracePt t="176922" x="5857875" y="5589588"/>
          <p14:tracePt t="176935" x="5830888" y="5589588"/>
          <p14:tracePt t="176948" x="5813425" y="5599113"/>
          <p14:tracePt t="176961" x="5786438" y="5608638"/>
          <p14:tracePt t="176972" x="5768975" y="5616575"/>
          <p14:tracePt t="176986" x="5741988" y="5616575"/>
          <p14:tracePt t="177002" x="5732463" y="5626100"/>
          <p14:tracePt t="177019" x="5705475" y="5643563"/>
          <p14:tracePt t="177036" x="5697538" y="5653088"/>
          <p14:tracePt t="177052" x="5688013" y="5670550"/>
          <p14:tracePt t="177069" x="5680075" y="5697538"/>
          <p14:tracePt t="177087" x="5670550" y="5705475"/>
          <p14:tracePt t="177103" x="5670550" y="5715000"/>
          <p14:tracePt t="177119" x="5670550" y="5724525"/>
          <p14:tracePt t="177136" x="5670550" y="5732463"/>
          <p14:tracePt t="177153" x="5670550" y="5751513"/>
          <p14:tracePt t="177169" x="5670550" y="5759450"/>
          <p14:tracePt t="177186" x="5680075" y="5786438"/>
          <p14:tracePt t="177203" x="5688013" y="5786438"/>
          <p14:tracePt t="177219" x="5697538" y="5803900"/>
          <p14:tracePt t="177236" x="5705475" y="5813425"/>
          <p14:tracePt t="177267" x="5715000" y="5813425"/>
          <p14:tracePt t="179957" x="5715000" y="5803900"/>
          <p14:tracePt t="180181" x="5724525" y="5795963"/>
          <p14:tracePt t="180193" x="5724525" y="5768975"/>
          <p14:tracePt t="180207" x="5724525" y="5759450"/>
          <p14:tracePt t="180217" x="5732463" y="5751513"/>
          <p14:tracePt t="180231" x="5732463" y="5741988"/>
          <p14:tracePt t="180244" x="5732463" y="5732463"/>
          <p14:tracePt t="180282" x="5732463" y="5741988"/>
          <p14:tracePt t="181033" x="5724525" y="5751513"/>
          <p14:tracePt t="181072" x="5715000" y="5751513"/>
          <p14:tracePt t="181109" x="5715000" y="5759450"/>
          <p14:tracePt t="181123" x="5705475" y="5768975"/>
          <p14:tracePt t="181135" x="5697538" y="5768975"/>
          <p14:tracePt t="181173" x="5688013" y="5776913"/>
          <p14:tracePt t="181198" x="5680075" y="5776913"/>
          <p14:tracePt t="181236" x="5670550" y="5786438"/>
          <p14:tracePt t="181249" x="5661025" y="5795963"/>
          <p14:tracePt t="181288" x="5653088" y="5795963"/>
          <p14:tracePt t="181300" x="5643563" y="5803900"/>
          <p14:tracePt t="181312" x="5634038" y="5813425"/>
          <p14:tracePt t="181337" x="5626100" y="5813425"/>
          <p14:tracePt t="181351" x="5616575" y="5813425"/>
          <p14:tracePt t="181377" x="5608638" y="5822950"/>
          <p14:tracePt t="181390" x="5599113" y="5830888"/>
          <p14:tracePt t="181414" x="5589588" y="5830888"/>
          <p14:tracePt t="181427" x="5581650" y="5830888"/>
          <p14:tracePt t="181441" x="5572125" y="5840413"/>
          <p14:tracePt t="181454" x="5562600" y="5840413"/>
          <p14:tracePt t="181466" x="5554663" y="5840413"/>
          <p14:tracePt t="181479" x="5545138" y="5840413"/>
          <p14:tracePt t="181492" x="5545138" y="5848350"/>
          <p14:tracePt t="181504" x="5537200" y="5848350"/>
          <p14:tracePt t="181520" x="5527675" y="5848350"/>
          <p14:tracePt t="182437" x="5527675" y="5857875"/>
          <p14:tracePt t="199029" x="5537200" y="5857875"/>
          <p14:tracePt t="199246" x="5562600" y="5857875"/>
          <p14:tracePt t="199259" x="5634038" y="5813425"/>
          <p14:tracePt t="199274" x="5776913" y="5751513"/>
          <p14:tracePt t="199284" x="5991225" y="5653088"/>
          <p14:tracePt t="199297" x="6170613" y="5562600"/>
          <p14:tracePt t="199310" x="6313488" y="5491163"/>
          <p14:tracePt t="199324" x="6411913" y="5446713"/>
          <p14:tracePt t="199337" x="6473825" y="5384800"/>
          <p14:tracePt t="199353" x="6518275" y="5330825"/>
          <p14:tracePt t="199370" x="6572250" y="5232400"/>
          <p14:tracePt t="199387" x="6572250" y="5153025"/>
          <p14:tracePt t="199405" x="6545263" y="5089525"/>
          <p14:tracePt t="199420" x="6465888" y="5000625"/>
          <p14:tracePt t="199437" x="6010275" y="4732338"/>
          <p14:tracePt t="199454" x="5697538" y="4643438"/>
          <p14:tracePt t="199470" x="5465763" y="4616450"/>
          <p14:tracePt t="199486" x="5143500" y="4598988"/>
          <p14:tracePt t="199503" x="5045075" y="4598988"/>
          <p14:tracePt t="199520" x="4956175" y="4598988"/>
          <p14:tracePt t="199537" x="4840288" y="4643438"/>
          <p14:tracePt t="199554" x="4803775" y="4660900"/>
          <p14:tracePt t="199570" x="4786313" y="4670425"/>
          <p14:tracePt t="199587" x="4776788" y="4679950"/>
          <p14:tracePt t="199604" x="4776788" y="4687888"/>
          <p14:tracePt t="199641" x="4786313" y="4687888"/>
          <p14:tracePt t="199653" x="4822825" y="4687888"/>
          <p14:tracePt t="199666" x="4884738" y="4687888"/>
          <p14:tracePt t="199679" x="4956175" y="4670425"/>
          <p14:tracePt t="199691" x="5089525" y="4581525"/>
          <p14:tracePt t="199704" x="5313363" y="4419600"/>
          <p14:tracePt t="199720" x="5562600" y="4214813"/>
          <p14:tracePt t="199736" x="5822950" y="3973513"/>
          <p14:tracePt t="199753" x="6429375" y="3527425"/>
          <p14:tracePt t="199769" x="6616700" y="3419475"/>
          <p14:tracePt t="199786" x="6705600" y="3348038"/>
          <p14:tracePt t="199803" x="6759575" y="3322638"/>
          <p14:tracePt t="199820" x="6796088" y="3313113"/>
          <p14:tracePt t="199836" x="6769100" y="3313113"/>
          <p14:tracePt t="199883" x="6670675" y="3340100"/>
          <p14:tracePt t="199895" x="6562725" y="3357563"/>
          <p14:tracePt t="199907" x="6465888" y="3375025"/>
          <p14:tracePt t="199922" x="6357938" y="3402013"/>
          <p14:tracePt t="199937" x="6242050" y="3438525"/>
          <p14:tracePt t="199953" x="6134100" y="3455988"/>
          <p14:tracePt t="199970" x="5946775" y="3517900"/>
          <p14:tracePt t="199986" x="5894388" y="3554413"/>
          <p14:tracePt t="200003" x="5840413" y="3581400"/>
          <p14:tracePt t="200019" x="5776913" y="3660775"/>
          <p14:tracePt t="200036" x="5741988" y="3714750"/>
          <p14:tracePt t="200053" x="5724525" y="3768725"/>
          <p14:tracePt t="200069" x="5680075" y="3902075"/>
          <p14:tracePt t="200087" x="5670550" y="3973513"/>
          <p14:tracePt t="200103" x="5670550" y="4037013"/>
          <p14:tracePt t="200120" x="5680075" y="4108450"/>
          <p14:tracePt t="200136" x="5741988" y="4251325"/>
          <p14:tracePt t="200153" x="5776913" y="4286250"/>
          <p14:tracePt t="200169" x="5803900" y="4330700"/>
          <p14:tracePt t="200186" x="5875338" y="4384675"/>
          <p14:tracePt t="200203" x="5902325" y="4402138"/>
          <p14:tracePt t="200219" x="5929313" y="4419600"/>
          <p14:tracePt t="200236" x="6010275" y="4429125"/>
          <p14:tracePt t="200253" x="6037263" y="4429125"/>
          <p14:tracePt t="200269" x="6072188" y="4429125"/>
          <p14:tracePt t="200287" x="6126163" y="4411663"/>
          <p14:tracePt t="200304" x="6143625" y="4402138"/>
          <p14:tracePt t="200320" x="6161088" y="4402138"/>
          <p14:tracePt t="200337" x="6170613" y="4402138"/>
          <p14:tracePt t="200355" x="6170613" y="4394200"/>
          <p14:tracePt t="200370" x="6161088" y="4394200"/>
          <p14:tracePt t="200455" x="6153150" y="4394200"/>
          <p14:tracePt t="200469" x="6143625" y="4394200"/>
          <p14:tracePt t="200482" x="6134100" y="4394200"/>
          <p14:tracePt t="200494" x="6126163" y="4394200"/>
          <p14:tracePt t="200521" x="6116638" y="4394200"/>
          <p14:tracePt t="200647" x="6116638" y="4402138"/>
          <p14:tracePt t="200697" x="6108700" y="4402138"/>
          <p14:tracePt t="201628" x="6108700" y="4394200"/>
          <p14:tracePt t="202072" x="6108700" y="4384675"/>
          <p14:tracePt t="202212" x="6099175" y="4384675"/>
          <p14:tracePt t="202544" x="6099175" y="4402138"/>
          <p14:tracePt t="202556" x="6072188" y="4429125"/>
          <p14:tracePt t="202569" x="6062663" y="4456113"/>
          <p14:tracePt t="202583" x="6045200" y="4473575"/>
          <p14:tracePt t="202595" x="6037263" y="4491038"/>
          <p14:tracePt t="202607" x="6018213" y="4500563"/>
          <p14:tracePt t="202621" x="6010275" y="4510088"/>
          <p14:tracePt t="202637" x="6000750" y="4518025"/>
          <p14:tracePt t="202654" x="5973763" y="4527550"/>
          <p14:tracePt t="202671" x="5956300" y="4527550"/>
          <p14:tracePt t="202687" x="5938838" y="4527550"/>
          <p14:tracePt t="202703" x="5919788" y="4527550"/>
          <p14:tracePt t="202720" x="5875338" y="4527550"/>
          <p14:tracePt t="202738" x="5867400" y="4527550"/>
          <p14:tracePt t="202754" x="5857875" y="4518025"/>
          <p14:tracePt t="202770" x="5840413" y="4510088"/>
          <p14:tracePt t="202787" x="5840413" y="4500563"/>
          <p14:tracePt t="202824" x="5830888" y="4500563"/>
          <p14:tracePt t="202837" x="5830888" y="4491038"/>
          <p14:tracePt t="202850" x="5830888" y="4483100"/>
          <p14:tracePt t="202875" x="5830888" y="4473575"/>
          <p14:tracePt t="202913" x="5830888" y="4465638"/>
          <p14:tracePt t="202950" x="5830888" y="4456113"/>
          <p14:tracePt t="202977" x="5840413" y="4446588"/>
          <p14:tracePt t="202990" x="5848350" y="4446588"/>
          <p14:tracePt t="203002" x="5867400" y="4438650"/>
          <p14:tracePt t="203015" x="5875338" y="4429125"/>
          <p14:tracePt t="203028" x="5894388" y="4429125"/>
          <p14:tracePt t="203041" x="5894388" y="4419600"/>
          <p14:tracePt t="203054" x="5902325" y="4419600"/>
          <p14:tracePt t="211825" x="5919788" y="4419600"/>
          <p14:tracePt t="212426" x="5956300" y="4419600"/>
          <p14:tracePt t="212439" x="6018213" y="4411663"/>
          <p14:tracePt t="212452" x="6089650" y="4394200"/>
          <p14:tracePt t="212465" x="6143625" y="4384675"/>
          <p14:tracePt t="212482" x="6197600" y="4375150"/>
          <p14:tracePt t="212490" x="6224588" y="4357688"/>
          <p14:tracePt t="212504" x="6232525" y="4357688"/>
          <p14:tracePt t="212520" x="6251575" y="4348163"/>
          <p14:tracePt t="212537" x="6251575" y="4340225"/>
          <p14:tracePt t="212555" x="6251575" y="4330700"/>
          <p14:tracePt t="212570" x="6251575" y="4313238"/>
          <p14:tracePt t="212587" x="6251575" y="4276725"/>
          <p14:tracePt t="212606" x="6224588" y="4259263"/>
          <p14:tracePt t="212620" x="6205538" y="4232275"/>
          <p14:tracePt t="212637" x="6180138" y="4224338"/>
          <p14:tracePt t="212654" x="6153150" y="4205288"/>
          <p14:tracePt t="212671" x="6143625" y="4205288"/>
          <p14:tracePt t="212687" x="6134100" y="4205288"/>
          <p14:tracePt t="212703" x="6126163" y="4205288"/>
          <p14:tracePt t="212745" x="6116638" y="4205288"/>
          <p14:tracePt t="212783" x="6108700" y="4205288"/>
          <p14:tracePt t="212834" x="6108700" y="4214813"/>
          <p14:tracePt t="212859" x="6108700" y="4224338"/>
          <p14:tracePt t="212885" x="6099175" y="4224338"/>
          <p14:tracePt t="213483" x="6099175" y="4214813"/>
          <p14:tracePt t="214184" x="6099175" y="4205288"/>
          <p14:tracePt t="218621" x="6099175" y="4214813"/>
          <p14:tracePt t="219035" x="6099175" y="4224338"/>
          <p14:tracePt t="219046" x="6099175" y="4232275"/>
          <p14:tracePt t="219072" x="6099175" y="4241800"/>
          <p14:tracePt t="219097" x="6099175" y="4259263"/>
          <p14:tracePt t="219123" x="6099175" y="4268788"/>
          <p14:tracePt t="219137" x="6108700" y="4276725"/>
          <p14:tracePt t="219148" x="6116638" y="4295775"/>
          <p14:tracePt t="219162" x="6116638" y="4303713"/>
          <p14:tracePt t="219174" x="6126163" y="4313238"/>
          <p14:tracePt t="219187" x="6134100" y="4322763"/>
          <p14:tracePt t="219204" x="6134100" y="4330700"/>
          <p14:tracePt t="219220" x="6134100" y="4340225"/>
          <p14:tracePt t="219239" x="6134100" y="4348163"/>
          <p14:tracePt t="219263" x="6134100" y="4357688"/>
          <p14:tracePt t="219326" x="6134100" y="4367213"/>
          <p14:tracePt t="219340" x="6134100" y="4375150"/>
          <p14:tracePt t="219352" x="6134100" y="4402138"/>
          <p14:tracePt t="219365" x="6134100" y="4419600"/>
          <p14:tracePt t="219377" x="6134100" y="4438650"/>
          <p14:tracePt t="219389" x="6134100" y="4446588"/>
          <p14:tracePt t="219404" x="6134100" y="4456113"/>
          <p14:tracePt t="219420" x="6126163" y="4465638"/>
          <p14:tracePt t="219440" x="6126163" y="4473575"/>
          <p14:tracePt t="219453" x="6126163" y="4465638"/>
          <p14:tracePt t="219530" x="6126163" y="4456113"/>
          <p14:tracePt t="219543" x="6126163" y="4438650"/>
          <p14:tracePt t="219555" x="6126163" y="4429125"/>
          <p14:tracePt t="219568" x="6126163" y="4411663"/>
          <p14:tracePt t="219581" x="6126163" y="4402138"/>
          <p14:tracePt t="219593" x="6126163" y="4394200"/>
          <p14:tracePt t="219606" x="6126163" y="4384675"/>
          <p14:tracePt t="219621" x="6126163" y="4375150"/>
          <p14:tracePt t="219656" x="6126163" y="4357688"/>
          <p14:tracePt t="219708" x="6126163" y="4330700"/>
          <p14:tracePt t="219721" x="6134100" y="4286250"/>
          <p14:tracePt t="219733" x="6143625" y="4197350"/>
          <p14:tracePt t="219746" x="6153150" y="4125913"/>
          <p14:tracePt t="219759" x="6161088" y="4062413"/>
          <p14:tracePt t="219772" x="6161088" y="4037013"/>
          <p14:tracePt t="219787" x="6161088" y="4010025"/>
          <p14:tracePt t="219804" x="6170613" y="3990975"/>
          <p14:tracePt t="219821" x="6170613" y="3965575"/>
          <p14:tracePt t="219837" x="6170613" y="3956050"/>
          <p14:tracePt t="219854" x="6170613" y="3938588"/>
          <p14:tracePt t="219870" x="6170613" y="3911600"/>
          <p14:tracePt t="219887" x="6170613" y="3902075"/>
          <p14:tracePt t="219912" x="6170613" y="3894138"/>
          <p14:tracePt t="219950" x="6170613" y="3911600"/>
          <p14:tracePt t="220040" x="6170613" y="3919538"/>
          <p14:tracePt t="220052" x="6170613" y="3929063"/>
          <p14:tracePt t="220065" x="6170613" y="3946525"/>
          <p14:tracePt t="220077" x="6161088" y="3973513"/>
          <p14:tracePt t="220089" x="6161088" y="4000500"/>
          <p14:tracePt t="220104" x="6161088" y="4027488"/>
          <p14:tracePt t="220121" x="6153150" y="4062413"/>
          <p14:tracePt t="220137" x="6143625" y="4143375"/>
          <p14:tracePt t="220154" x="6134100" y="4187825"/>
          <p14:tracePt t="220171" x="6134100" y="4251325"/>
          <p14:tracePt t="220187" x="6126163" y="4340225"/>
          <p14:tracePt t="220206" x="6116638" y="4375150"/>
          <p14:tracePt t="220221" x="6116638" y="4419600"/>
          <p14:tracePt t="220237" x="6108700" y="4491038"/>
          <p14:tracePt t="220256" x="6108700" y="4518025"/>
          <p14:tracePt t="220271" x="6108700" y="4545013"/>
          <p14:tracePt t="220287" x="6108700" y="4554538"/>
          <p14:tracePt t="220304" x="6108700" y="4581525"/>
          <p14:tracePt t="220321" x="6108700" y="4589463"/>
          <p14:tracePt t="220357" x="6108700" y="4598988"/>
          <p14:tracePt t="220370" x="6108700" y="4608513"/>
          <p14:tracePt t="220383" x="6108700" y="4625975"/>
          <p14:tracePt t="220395" x="6108700" y="4643438"/>
          <p14:tracePt t="220410" x="6099175" y="4652963"/>
          <p14:tracePt t="220421" x="6099175" y="4660900"/>
          <p14:tracePt t="220437" x="6099175" y="4670425"/>
          <p14:tracePt t="220454" x="6099175" y="4687888"/>
          <p14:tracePt t="220472" x="6089650" y="4714875"/>
          <p14:tracePt t="220487" x="6081713" y="4741863"/>
          <p14:tracePt t="220504" x="6081713" y="4768850"/>
          <p14:tracePt t="220521" x="6072188" y="4803775"/>
          <p14:tracePt t="220537" x="6062663" y="4822825"/>
          <p14:tracePt t="220561" x="6062663" y="4830763"/>
          <p14:tracePt t="220600" x="6062663" y="4840288"/>
          <p14:tracePt t="220624" x="6062663" y="4848225"/>
          <p14:tracePt t="220638" x="6062663" y="4857750"/>
          <p14:tracePt t="220663" x="6054725" y="4857750"/>
          <p14:tracePt t="220675" x="6054725" y="4875213"/>
          <p14:tracePt t="220689" x="6045200" y="4894263"/>
          <p14:tracePt t="220701" x="6045200" y="4911725"/>
          <p14:tracePt t="220714" x="6045200" y="4919663"/>
          <p14:tracePt t="220726" x="6045200" y="4929188"/>
          <p14:tracePt t="220740" x="6037263" y="4946650"/>
          <p14:tracePt t="220754" x="6037263" y="4956175"/>
          <p14:tracePt t="220777" x="6037263" y="4946650"/>
          <p14:tracePt t="220904" x="6037263" y="4929188"/>
          <p14:tracePt t="220917" x="6037263" y="4867275"/>
          <p14:tracePt t="220931" x="6037263" y="4759325"/>
          <p14:tracePt t="220943" x="6037263" y="4652963"/>
          <p14:tracePt t="220955" x="6037263" y="4581525"/>
          <p14:tracePt t="220971" x="6045200" y="4527550"/>
          <p14:tracePt t="220987" x="6045200" y="4483100"/>
          <p14:tracePt t="221004" x="6054725" y="4456113"/>
          <p14:tracePt t="221021" x="6054725" y="4446588"/>
          <p14:tracePt t="221038" x="6062663" y="4419600"/>
          <p14:tracePt t="221054" x="6081713" y="4357688"/>
          <p14:tracePt t="221071" x="6099175" y="4330700"/>
          <p14:tracePt t="221087" x="6108700" y="4303713"/>
          <p14:tracePt t="221104" x="6116638" y="4268788"/>
          <p14:tracePt t="221122" x="6116638" y="4259263"/>
          <p14:tracePt t="221137" x="6126163" y="4259263"/>
          <p14:tracePt t="221154" x="6126163" y="4251325"/>
          <p14:tracePt t="221185" x="6126163" y="4259263"/>
          <p14:tracePt t="221375" x="6126163" y="4268788"/>
          <p14:tracePt t="221388" x="6126163" y="4276725"/>
          <p14:tracePt t="221400" x="6126163" y="4303713"/>
          <p14:tracePt t="221414" x="6126163" y="4340225"/>
          <p14:tracePt t="221427" x="6126163" y="4367213"/>
          <p14:tracePt t="221439" x="6126163" y="4402138"/>
          <p14:tracePt t="221454" x="6116638" y="4438650"/>
          <p14:tracePt t="221471" x="6116638" y="4465638"/>
          <p14:tracePt t="221487" x="6108700" y="4510088"/>
          <p14:tracePt t="221504" x="6108700" y="4537075"/>
          <p14:tracePt t="221521" x="6099175" y="4562475"/>
          <p14:tracePt t="221537" x="6089650" y="4643438"/>
          <p14:tracePt t="221555" x="6089650" y="4687888"/>
          <p14:tracePt t="221571" x="6089650" y="4724400"/>
          <p14:tracePt t="221587" x="6081713" y="4786313"/>
          <p14:tracePt t="221605" x="6081713" y="4803775"/>
          <p14:tracePt t="221621" x="6081713" y="4813300"/>
          <p14:tracePt t="221637" x="6081713" y="4822825"/>
          <p14:tracePt t="221653" x="6081713" y="4830763"/>
          <p14:tracePt t="221670" x="6081713" y="4822825"/>
          <p14:tracePt t="221873" x="6081713" y="4803775"/>
          <p14:tracePt t="221885" x="6081713" y="4768850"/>
          <p14:tracePt t="221897" x="6081713" y="4732338"/>
          <p14:tracePt t="221911" x="6081713" y="4687888"/>
          <p14:tracePt t="221922" x="6089650" y="4625975"/>
          <p14:tracePt t="221938" x="6099175" y="4572000"/>
          <p14:tracePt t="221954" x="6108700" y="4545013"/>
          <p14:tracePt t="221971" x="6108700" y="4518025"/>
          <p14:tracePt t="221988" x="6116638" y="4500563"/>
          <p14:tracePt t="222004" x="6116638" y="4491038"/>
          <p14:tracePt t="222051" x="6116638" y="4483100"/>
          <p14:tracePt t="222063" x="6116638" y="4473575"/>
          <p14:tracePt t="222076" x="6126163" y="4465638"/>
          <p14:tracePt t="222088" x="6126163" y="4456113"/>
          <p14:tracePt t="222104" x="6126163" y="4446588"/>
          <p14:tracePt t="222121" x="6126163" y="4438650"/>
          <p14:tracePt t="222137" x="6126163" y="4429125"/>
          <p14:tracePt t="222177" x="6126163" y="4438650"/>
          <p14:tracePt t="222305" x="6126163" y="4446588"/>
          <p14:tracePt t="222331" x="6126163" y="4465638"/>
          <p14:tracePt t="222343" x="6126163" y="4473575"/>
          <p14:tracePt t="222356" x="6126163" y="4491038"/>
          <p14:tracePt t="222383" x="6126163" y="4518025"/>
          <p14:tracePt t="222393" x="6126163" y="4537075"/>
          <p14:tracePt t="222407" x="6126163" y="4572000"/>
          <p14:tracePt t="222419" x="6116638" y="4616450"/>
          <p14:tracePt t="222431" x="6108700" y="4670425"/>
          <p14:tracePt t="222447" x="6089650" y="4732338"/>
          <p14:tracePt t="222457" x="6081713" y="4768850"/>
          <p14:tracePt t="222472" x="6072188" y="4813300"/>
          <p14:tracePt t="222487" x="6062663" y="4840288"/>
          <p14:tracePt t="222504" x="6054725" y="4867275"/>
          <p14:tracePt t="222522" x="6054725" y="4884738"/>
          <p14:tracePt t="222537" x="6054725" y="4894263"/>
          <p14:tracePt t="222554" x="6054725" y="4902200"/>
          <p14:tracePt t="222571" x="6054725" y="4938713"/>
          <p14:tracePt t="222587" x="6045200" y="4946650"/>
          <p14:tracePt t="222604" x="6045200" y="4956175"/>
          <p14:tracePt t="222621" x="6045200" y="4946650"/>
          <p14:tracePt t="222737" x="6045200" y="4919663"/>
          <p14:tracePt t="222751" x="6045200" y="4894263"/>
          <p14:tracePt t="222763" x="6045200" y="4857750"/>
          <p14:tracePt t="222776" x="6045200" y="4795838"/>
          <p14:tracePt t="222789" x="6054725" y="4724400"/>
          <p14:tracePt t="222804" x="6062663" y="4660900"/>
          <p14:tracePt t="222820" x="6072188" y="4598988"/>
          <p14:tracePt t="222837" x="6089650" y="4537075"/>
          <p14:tracePt t="222854" x="6089650" y="4518025"/>
          <p14:tracePt t="222871" x="6089650" y="4510088"/>
          <p14:tracePt t="222887" x="6089650" y="4491038"/>
          <p14:tracePt t="222905" x="6099175" y="4483100"/>
          <p14:tracePt t="222992" x="6108700" y="4456113"/>
          <p14:tracePt t="223005" x="6108700" y="4419600"/>
          <p14:tracePt t="223017" x="6116638" y="4394200"/>
          <p14:tracePt t="223031" x="6126163" y="4375150"/>
          <p14:tracePt t="223043" x="6143625" y="4348163"/>
          <p14:tracePt t="223057" x="6143625" y="4340225"/>
          <p14:tracePt t="223071" x="6143625" y="4330700"/>
          <p14:tracePt t="223087" x="6143625" y="4322763"/>
          <p14:tracePt t="223104" x="6143625" y="4330700"/>
          <p14:tracePt t="223210" x="6143625" y="4340225"/>
          <p14:tracePt t="223221" x="6143625" y="4348163"/>
          <p14:tracePt t="223234" x="6143625" y="4357688"/>
          <p14:tracePt t="223247" x="6143625" y="4367213"/>
          <p14:tracePt t="223263" x="6143625" y="4375150"/>
          <p14:tracePt t="223273" x="6143625" y="4384675"/>
          <p14:tracePt t="223287" x="6143625" y="4402138"/>
          <p14:tracePt t="223304" x="6143625" y="4429125"/>
          <p14:tracePt t="223321" x="6143625" y="4483100"/>
          <p14:tracePt t="223338" x="6134100" y="4537075"/>
          <p14:tracePt t="223354" x="6116638" y="4581525"/>
          <p14:tracePt t="223371" x="6081713" y="4687888"/>
          <p14:tracePt t="223388" x="6062663" y="4741863"/>
          <p14:tracePt t="223404" x="6054725" y="4803775"/>
          <p14:tracePt t="223421" x="6027738" y="4938713"/>
          <p14:tracePt t="223438" x="6018213" y="4983163"/>
          <p14:tracePt t="223454" x="6010275" y="5027613"/>
          <p14:tracePt t="223471" x="6010275" y="5045075"/>
          <p14:tracePt t="223471" x="6000750" y="5062538"/>
          <p14:tracePt t="223489" x="6000750" y="5072063"/>
          <p14:tracePt t="223504" x="6000750" y="5081588"/>
          <p14:tracePt t="223527" x="6000750" y="5072063"/>
          <p14:tracePt t="223669" x="6000750" y="5027613"/>
          <p14:tracePt t="223680" x="6000750" y="4956175"/>
          <p14:tracePt t="223692" x="6000750" y="4894263"/>
          <p14:tracePt t="223705" x="6000750" y="4830763"/>
          <p14:tracePt t="223721" x="6000750" y="4786313"/>
          <p14:tracePt t="223738" x="6010275" y="4732338"/>
          <p14:tracePt t="223754" x="6018213" y="4670425"/>
          <p14:tracePt t="223771" x="6027738" y="4643438"/>
          <p14:tracePt t="223788" x="6037263" y="4616450"/>
          <p14:tracePt t="223804" x="6054725" y="4572000"/>
          <p14:tracePt t="223821" x="6062663" y="4562475"/>
          <p14:tracePt t="223838" x="6062663" y="4545013"/>
          <p14:tracePt t="223855" x="6062663" y="4537075"/>
          <p14:tracePt t="223872" x="6072188" y="4527550"/>
          <p14:tracePt t="223887" x="6072188" y="4518025"/>
          <p14:tracePt t="223947" x="6072188" y="4510088"/>
          <p14:tracePt t="224086" x="6072188" y="4491038"/>
          <p14:tracePt t="224100" x="6081713" y="4465638"/>
          <p14:tracePt t="224112" x="6081713" y="4438650"/>
          <p14:tracePt t="224125" x="6081713" y="4419600"/>
          <p14:tracePt t="224138" x="6089650" y="4402138"/>
          <p14:tracePt t="224154" x="6089650" y="4394200"/>
          <p14:tracePt t="224171" x="6089650" y="4384675"/>
          <p14:tracePt t="224187" x="6089650" y="4394200"/>
          <p14:tracePt t="224608" x="6089650" y="4402138"/>
          <p14:tracePt t="224622" x="6089650" y="4419600"/>
          <p14:tracePt t="224635" x="6089650" y="4446588"/>
          <p14:tracePt t="224647" x="6089650" y="4465638"/>
          <p14:tracePt t="224660" x="6089650" y="4483100"/>
          <p14:tracePt t="224672" x="6089650" y="4491038"/>
          <p14:tracePt t="224689" x="6089650" y="4510088"/>
          <p14:tracePt t="224704" x="6089650" y="4527550"/>
          <p14:tracePt t="224721" x="6089650" y="4572000"/>
          <p14:tracePt t="224738" x="6089650" y="4581525"/>
          <p14:tracePt t="224754" x="6089650" y="4589463"/>
          <p14:tracePt t="224771" x="6089650" y="4608513"/>
          <p14:tracePt t="224787" x="6081713" y="4625975"/>
          <p14:tracePt t="224804" x="6081713" y="4633913"/>
          <p14:tracePt t="224821" x="6072188" y="4660900"/>
          <p14:tracePt t="224839" x="6072188" y="4679950"/>
          <p14:tracePt t="224854" x="6072188" y="4697413"/>
          <p14:tracePt t="224871" x="6072188" y="4714875"/>
          <p14:tracePt t="224887" x="6072188" y="4741863"/>
          <p14:tracePt t="224905" x="6072188" y="4759325"/>
          <p14:tracePt t="224922" x="6072188" y="4768850"/>
          <p14:tracePt t="224937" x="6062663" y="4776788"/>
          <p14:tracePt t="224955" x="6062663" y="4786313"/>
          <p14:tracePt t="224971" x="6062663" y="4795838"/>
          <p14:tracePt t="226765" x="6062663" y="4786313"/>
          <p14:tracePt t="229341" x="6062663" y="4776788"/>
          <p14:tracePt t="229600" x="6062663" y="4768850"/>
          <p14:tracePt t="229613" x="6062663" y="4741863"/>
          <p14:tracePt t="229624" x="6062663" y="4705350"/>
          <p14:tracePt t="229637" x="6054725" y="4679950"/>
          <p14:tracePt t="229649" x="6054725" y="4652963"/>
          <p14:tracePt t="229662" x="6054725" y="4625975"/>
          <p14:tracePt t="229676" x="6054725" y="4616450"/>
          <p14:tracePt t="229689" x="6054725" y="4598988"/>
          <p14:tracePt t="229705" x="6054725" y="4589463"/>
          <p14:tracePt t="229721" x="6054725" y="4545013"/>
          <p14:tracePt t="229739" x="6054725" y="4518025"/>
          <p14:tracePt t="229754" x="6054725" y="4483100"/>
          <p14:tracePt t="229771" x="6054725" y="4465638"/>
          <p14:tracePt t="229788" x="6054725" y="4438650"/>
          <p14:tracePt t="229805" x="6054725" y="4429125"/>
          <p14:tracePt t="229821" x="6062663" y="4419600"/>
          <p14:tracePt t="229838" x="6062663" y="4411663"/>
          <p14:tracePt t="230746" x="6062663" y="4419600"/>
          <p14:tracePt t="231393" x="6062663" y="4429125"/>
          <p14:tracePt t="232068" x="6062663" y="4438650"/>
          <p14:tracePt t="232132" x="6062663" y="4446588"/>
          <p14:tracePt t="232195" x="6062663" y="4456113"/>
          <p14:tracePt t="232234" x="6062663" y="4465638"/>
          <p14:tracePt t="232259" x="6062663" y="4473575"/>
          <p14:tracePt t="232297" x="6062663" y="4483100"/>
          <p14:tracePt t="232337" x="6062663" y="4500563"/>
          <p14:tracePt t="232361" x="6062663" y="4510088"/>
          <p14:tracePt t="232386" x="6072188" y="4510088"/>
          <p14:tracePt t="232399" x="6072188" y="4518025"/>
          <p14:tracePt t="232413" x="6072188" y="4527550"/>
          <p14:tracePt t="232425" x="6072188" y="4537075"/>
          <p14:tracePt t="232463" x="6072188" y="4554538"/>
          <p14:tracePt t="232488" x="6072188" y="4562475"/>
          <p14:tracePt t="232514" x="6072188" y="4581525"/>
          <p14:tracePt t="232833" x="6072188" y="4598988"/>
          <p14:tracePt t="232845" x="6072188" y="4633913"/>
          <p14:tracePt t="232857" x="6072188" y="4670425"/>
          <p14:tracePt t="232871" x="6062663" y="4724400"/>
          <p14:tracePt t="232883" x="6054725" y="4759325"/>
          <p14:tracePt t="232895" x="6045200" y="4786313"/>
          <p14:tracePt t="232908" x="6037263" y="4830763"/>
          <p14:tracePt t="232922" x="6037263" y="4867275"/>
          <p14:tracePt t="232938" x="6027738" y="4894263"/>
          <p14:tracePt t="232954" x="6027738" y="4938713"/>
          <p14:tracePt t="232973" x="6018213" y="4965700"/>
          <p14:tracePt t="232989" x="6018213" y="4991100"/>
          <p14:tracePt t="233004" x="6010275" y="5010150"/>
          <p14:tracePt t="233021" x="6000750" y="5054600"/>
          <p14:tracePt t="233038" x="6000750" y="5081588"/>
          <p14:tracePt t="233054" x="6000750" y="5108575"/>
          <p14:tracePt t="233071" x="6000750" y="5143500"/>
          <p14:tracePt t="233088" x="6000750" y="5160963"/>
          <p14:tracePt t="233104" x="6000750" y="5180013"/>
          <p14:tracePt t="233121" x="6000750" y="5205413"/>
          <p14:tracePt t="233139" x="5991225" y="5205413"/>
          <p14:tracePt t="233154" x="5991225" y="5214938"/>
          <p14:tracePt t="233171" x="5991225" y="5224463"/>
          <p14:tracePt t="233189" x="5991225" y="5232400"/>
          <p14:tracePt t="233204" x="5991225" y="5241925"/>
          <p14:tracePt t="233291" x="5991225" y="5251450"/>
          <p14:tracePt t="233775" x="5991225" y="5268913"/>
          <p14:tracePt t="233788" x="5991225" y="5295900"/>
          <p14:tracePt t="233801" x="5991225" y="5322888"/>
          <p14:tracePt t="233812" x="5991225" y="5348288"/>
          <p14:tracePt t="233825" x="5991225" y="5402263"/>
          <p14:tracePt t="233841" x="5991225" y="5456238"/>
          <p14:tracePt t="233854" x="5991225" y="5510213"/>
          <p14:tracePt t="233871" x="5991225" y="5626100"/>
          <p14:tracePt t="233889" x="5991225" y="5697538"/>
          <p14:tracePt t="233904" x="5991225" y="5768975"/>
          <p14:tracePt t="233920" x="5991225" y="5822950"/>
          <p14:tracePt t="233920" x="5991225" y="5884863"/>
          <p14:tracePt t="233939" x="5991225" y="5946775"/>
          <p14:tracePt t="233954" x="5991225" y="5991225"/>
          <p14:tracePt t="233971" x="5991225" y="6018213"/>
          <p14:tracePt t="233987" x="5991225" y="6062663"/>
          <p14:tracePt t="234004" x="5991225" y="6081713"/>
          <p14:tracePt t="234020" x="5991225" y="6099175"/>
          <p14:tracePt t="234037" x="5991225" y="6108700"/>
          <p14:tracePt t="234055" x="5991225" y="6116638"/>
          <p14:tracePt t="234091" x="5991225" y="6108700"/>
          <p14:tracePt t="234296" x="5991225" y="6099175"/>
          <p14:tracePt t="234308" x="5991225" y="6089650"/>
          <p14:tracePt t="234322" x="5991225" y="6081713"/>
          <p14:tracePt t="234334" x="5991225" y="6072188"/>
          <p14:tracePt t="234359" x="5991225" y="6062663"/>
          <p14:tracePt t="234371" x="5991225" y="6054725"/>
          <p14:tracePt t="234385" x="5991225" y="6027738"/>
          <p14:tracePt t="234398" x="5991225" y="6000750"/>
          <p14:tracePt t="234410" x="5991225" y="5973763"/>
          <p14:tracePt t="234423" x="5991225" y="5965825"/>
          <p14:tracePt t="234438" x="5991225" y="5956300"/>
          <p14:tracePt t="234453" x="5991225" y="5946775"/>
          <p14:tracePt t="234470" x="5991225" y="5938838"/>
          <p14:tracePt t="234487" x="5991225" y="5929313"/>
          <p14:tracePt t="234504" x="5991225" y="5919788"/>
          <p14:tracePt t="234640" x="5991225" y="5911850"/>
          <p14:tracePt t="234666" x="5991225" y="5902325"/>
          <p14:tracePt t="234679" x="5983288" y="5894388"/>
          <p14:tracePt t="234690" x="5983288" y="5884863"/>
          <p14:tracePt t="234704" x="5983288" y="5875338"/>
          <p14:tracePt t="234756" x="5983288" y="5867400"/>
          <p14:tracePt t="234818" x="5983288" y="5857875"/>
          <p14:tracePt t="235047" x="5983288" y="5848350"/>
          <p14:tracePt t="235225" x="5973763" y="5848350"/>
          <p14:tracePt t="235239" x="5965825" y="5848350"/>
          <p14:tracePt t="235302" x="5956300" y="5848350"/>
          <p14:tracePt t="235340" x="5946775" y="5848350"/>
          <p14:tracePt t="235378" x="5946775" y="5840413"/>
          <p14:tracePt t="235390" x="5946775" y="5830888"/>
          <p14:tracePt t="235429" x="5938838" y="5822950"/>
          <p14:tracePt t="235469" x="5938838" y="5813425"/>
          <p14:tracePt t="235505" x="5938838" y="5803900"/>
          <p14:tracePt t="235555" x="5938838" y="5795963"/>
          <p14:tracePt t="235659" x="5946775" y="5795963"/>
          <p14:tracePt t="235670" x="5956300" y="5786438"/>
          <p14:tracePt t="235683" x="5973763" y="5786438"/>
          <p14:tracePt t="235697" x="5983288" y="5786438"/>
          <p14:tracePt t="235722" x="5991225" y="5786438"/>
          <p14:tracePt t="235775" x="6000750" y="5786438"/>
          <p14:tracePt t="235786" x="6010275" y="5786438"/>
          <p14:tracePt t="235810" x="6018213" y="5786438"/>
          <p14:tracePt t="235825" x="6027738" y="5795963"/>
          <p14:tracePt t="235848" x="6037263" y="5803900"/>
          <p14:tracePt t="235862" x="6045200" y="5813425"/>
          <p14:tracePt t="235900" x="6045200" y="5822950"/>
          <p14:tracePt t="235913" x="6045200" y="5830888"/>
          <p14:tracePt t="235938" x="6045200" y="5840413"/>
          <p14:tracePt t="235951" x="6045200" y="5848350"/>
          <p14:tracePt t="235989" x="6045200" y="5857875"/>
          <p14:tracePt t="236040" x="6037263" y="5857875"/>
          <p14:tracePt t="236103" x="6027738" y="5857875"/>
          <p14:tracePt t="236115" x="6018213" y="5857875"/>
          <p14:tracePt t="236141" x="6010275" y="5848350"/>
          <p14:tracePt t="236155" x="6000750" y="5840413"/>
          <p14:tracePt t="236167" x="5991225" y="5830888"/>
          <p14:tracePt t="236179" x="5991225" y="5822950"/>
          <p14:tracePt t="236193" x="5983288" y="5813425"/>
          <p14:tracePt t="236206" x="5973763" y="5813425"/>
          <p14:tracePt t="236221" x="5973763" y="5795963"/>
          <p14:tracePt t="236238" x="5973763" y="5786438"/>
          <p14:tracePt t="236269" x="5973763" y="5776913"/>
          <p14:tracePt t="237190" x="5983288" y="5776913"/>
          <p14:tracePt t="238154" x="5983288" y="5786438"/>
          <p14:tracePt t="239890" x="5983288" y="5776913"/>
          <p14:tracePt t="240319" x="5983288" y="5768975"/>
          <p14:tracePt t="241081" x="5983288" y="5759450"/>
          <p14:tracePt t="243059" x="5991225" y="5759450"/>
          <p14:tracePt t="243271" x="5991225" y="5751513"/>
          <p14:tracePt t="243410" x="5991225" y="5741988"/>
          <p14:tracePt t="243474" x="5991225" y="5732463"/>
          <p14:tracePt t="243511" x="5991225" y="5724525"/>
          <p14:tracePt t="243526" x="5991225" y="5715000"/>
          <p14:tracePt t="243550" x="5983288" y="5715000"/>
          <p14:tracePt t="243576" x="5983288" y="5705475"/>
          <p14:tracePt t="243589" x="5973763" y="5705475"/>
          <p14:tracePt t="243601" x="5973763" y="5697538"/>
          <p14:tracePt t="243626" x="5965825" y="5697538"/>
          <p14:tracePt t="243640" x="5965825" y="5688013"/>
          <p14:tracePt t="243652" x="5956300" y="5680075"/>
          <p14:tracePt t="243677" x="5946775" y="5680075"/>
          <p14:tracePt t="243716" x="5946775" y="5670550"/>
          <p14:tracePt t="243741" x="5938838" y="5670550"/>
          <p14:tracePt t="243755" x="5938838" y="5661025"/>
          <p14:tracePt t="243792" x="5929313" y="5661025"/>
          <p14:tracePt t="243806" x="5929313" y="5653088"/>
          <p14:tracePt t="243817" x="5919788" y="5653088"/>
          <p14:tracePt t="243843" x="5911850" y="5643563"/>
          <p14:tracePt t="243882" x="5902325" y="5643563"/>
          <p14:tracePt t="243906" x="5894388" y="5634038"/>
          <p14:tracePt t="243932" x="5884863" y="5634038"/>
          <p14:tracePt t="243957" x="5875338" y="5626100"/>
          <p14:tracePt t="243983" x="5867400" y="5626100"/>
          <p14:tracePt t="244008" x="5857875" y="5626100"/>
          <p14:tracePt t="244034" x="5848350" y="5626100"/>
          <p14:tracePt t="244072" x="5840413" y="5626100"/>
          <p14:tracePt t="244111" x="5830888" y="5626100"/>
          <p14:tracePt t="244123" x="5830888" y="5616575"/>
          <p14:tracePt t="244148" x="5822950" y="5616575"/>
          <p14:tracePt t="244162" x="5813425" y="5616575"/>
          <p14:tracePt t="244186" x="5803900" y="5626100"/>
          <p14:tracePt t="244455" x="5803900" y="5634038"/>
          <p14:tracePt t="244467" x="5803900" y="5643563"/>
          <p14:tracePt t="244479" x="5803900" y="5653088"/>
          <p14:tracePt t="244491" x="5803900" y="5661025"/>
          <p14:tracePt t="244505" x="5795963" y="5661025"/>
          <p14:tracePt t="244521" x="5795963" y="5670550"/>
          <p14:tracePt t="244538" x="5795963" y="5680075"/>
          <p14:tracePt t="244555" x="5786438" y="5680075"/>
          <p14:tracePt t="245320" x="5776913" y="5680075"/>
          <p14:tracePt t="245333" x="5759450" y="5680075"/>
          <p14:tracePt t="245346" x="5741988" y="5680075"/>
          <p14:tracePt t="245357" x="5715000" y="5680075"/>
          <p14:tracePt t="245371" x="5688013" y="5680075"/>
          <p14:tracePt t="245388" x="5670550" y="5680075"/>
          <p14:tracePt t="245405" x="5634038" y="5670550"/>
          <p14:tracePt t="245422" x="5626100" y="5670550"/>
          <p14:tracePt t="245439" x="5608638" y="5670550"/>
          <p14:tracePt t="245455" x="5599113" y="5661025"/>
          <p14:tracePt t="339107" x="5599113" y="5653088"/>
          <p14:tracePt t="339303" x="5653088" y="5599113"/>
          <p14:tracePt t="339317" x="5840413" y="5322888"/>
          <p14:tracePt t="339331" x="6215063" y="4697413"/>
          <p14:tracePt t="339343" x="6518275" y="4081463"/>
          <p14:tracePt t="339358" x="6732588" y="3633788"/>
          <p14:tracePt t="339375" x="6894513" y="3197225"/>
          <p14:tracePt t="339392" x="7000875" y="2679700"/>
          <p14:tracePt t="339408" x="7000875" y="2544763"/>
          <p14:tracePt t="339424" x="7000875" y="2419350"/>
          <p14:tracePt t="339442" x="6911975" y="2062163"/>
          <p14:tracePt t="339458" x="6823075" y="1901825"/>
          <p14:tracePt t="339474" x="6715125" y="1714500"/>
          <p14:tracePt t="339490" x="6562725" y="1490663"/>
          <p14:tracePt t="339490" x="6456363" y="1339850"/>
          <p14:tracePt t="339508" x="6367463" y="1231900"/>
          <p14:tracePt t="339523" x="6286500" y="1160463"/>
          <p14:tracePt t="339540" x="6215063" y="1089025"/>
          <p14:tracePt t="339559" x="6242050" y="1062038"/>
          <p14:tracePt t="339763" x="6276975" y="1009650"/>
          <p14:tracePt t="339775" x="6340475" y="919163"/>
          <p14:tracePt t="339789" x="6446838" y="785813"/>
          <p14:tracePt t="339800" x="6527800" y="642938"/>
          <p14:tracePt t="339814" x="6581775" y="536575"/>
          <p14:tracePt t="339826" x="6608763" y="438150"/>
          <p14:tracePt t="339841" x="6626225" y="347663"/>
          <p14:tracePt t="339858" x="6643688" y="285750"/>
          <p14:tracePt t="339874" x="6643688" y="214313"/>
          <p14:tracePt t="339892" x="6643688" y="196850"/>
          <p14:tracePt t="339908" x="6643688" y="179388"/>
          <p14:tracePt t="339924" x="6626225" y="160338"/>
          <p14:tracePt t="339943" x="6626225" y="152400"/>
          <p14:tracePt t="339958" x="6616700" y="142875"/>
          <p14:tracePt t="339974" x="6616700" y="133350"/>
          <p14:tracePt t="339992" x="6608763" y="133350"/>
          <p14:tracePt t="340008" x="6599238" y="133350"/>
          <p14:tracePt t="340272" x="6599238" y="142875"/>
          <p14:tracePt t="340350" x="6599238" y="152400"/>
          <p14:tracePt t="340374" x="6589713" y="179388"/>
          <p14:tracePt t="340387" x="6581775" y="204788"/>
          <p14:tracePt t="340399" x="6572250" y="231775"/>
          <p14:tracePt t="340412" x="6572250" y="258763"/>
          <p14:tracePt t="340425" x="6562725" y="303213"/>
          <p14:tracePt t="340441" x="6554788" y="393700"/>
          <p14:tracePt t="340458" x="6537325" y="473075"/>
          <p14:tracePt t="340474" x="6527800" y="500063"/>
          <p14:tracePt t="340668" x="6510338" y="544513"/>
          <p14:tracePt t="340680" x="6473825" y="652463"/>
          <p14:tracePt t="340692" x="6419850" y="866775"/>
          <p14:tracePt t="340706" x="6367463" y="1098550"/>
          <p14:tracePt t="340718" x="6330950" y="1268413"/>
          <p14:tracePt t="340730" x="6286500" y="1482725"/>
          <p14:tracePt t="340744" x="6276975" y="1608138"/>
          <p14:tracePt t="340758" x="6269038" y="1724025"/>
          <p14:tracePt t="340774" x="6269038" y="1822450"/>
          <p14:tracePt t="340791" x="6269038" y="1946275"/>
          <p14:tracePt t="340809" x="6269038" y="1990725"/>
          <p14:tracePt t="340824" x="6269038" y="2054225"/>
          <p14:tracePt t="340841" x="6269038" y="2125663"/>
          <p14:tracePt t="340859" x="6276975" y="2276475"/>
          <p14:tracePt t="340874" x="6276975" y="2330450"/>
          <p14:tracePt t="340891" x="6276975" y="2357438"/>
          <p14:tracePt t="340908" x="6276975" y="2384425"/>
          <p14:tracePt t="340925" x="6276975" y="2393950"/>
          <p14:tracePt t="340942" x="6276975" y="2401888"/>
          <p14:tracePt t="340961" x="6286500" y="2401888"/>
          <p14:tracePt t="341165" x="6296025" y="2401888"/>
          <p14:tracePt t="341240" x="6303963" y="2401888"/>
          <p14:tracePt t="341266" x="6303963" y="2411413"/>
          <p14:tracePt t="341279" x="6313488" y="2419350"/>
          <p14:tracePt t="341304" x="6323013" y="2428875"/>
          <p14:tracePt t="341343" x="6323013" y="2438400"/>
          <p14:tracePt t="341354" x="6330950" y="2446338"/>
          <p14:tracePt t="341367" x="6330950" y="2455863"/>
          <p14:tracePt t="341380" x="6340475" y="2465388"/>
          <p14:tracePt t="341393" x="6340475" y="2473325"/>
          <p14:tracePt t="341408" x="6340475" y="2482850"/>
          <p14:tracePt t="341597" x="6348413" y="2482850"/>
          <p14:tracePt t="341622" x="6348413" y="2490788"/>
          <p14:tracePt t="341648" x="6357938" y="2509838"/>
          <p14:tracePt t="341674" x="6367463" y="2527300"/>
          <p14:tracePt t="341686" x="6367463" y="2544763"/>
          <p14:tracePt t="341699" x="6384925" y="2554288"/>
          <p14:tracePt t="341712" x="6394450" y="2581275"/>
          <p14:tracePt t="341725" x="6394450" y="2608263"/>
          <p14:tracePt t="341741" x="6402388" y="2625725"/>
          <p14:tracePt t="341758" x="6419850" y="2652713"/>
          <p14:tracePt t="341758" x="6419850" y="2670175"/>
          <p14:tracePt t="341776" x="6419850" y="2697163"/>
          <p14:tracePt t="341791" x="6429375" y="2741613"/>
          <p14:tracePt t="341808" x="6429375" y="2786063"/>
          <p14:tracePt t="341826" x="6438900" y="2813050"/>
          <p14:tracePt t="341842" x="6438900" y="2830513"/>
          <p14:tracePt t="341858" x="6438900" y="2847975"/>
          <p14:tracePt t="341874" x="6438900" y="2874963"/>
          <p14:tracePt t="341891" x="6438900" y="2901950"/>
          <p14:tracePt t="341908" x="6438900" y="2911475"/>
          <p14:tracePt t="341924" x="6438900" y="2938463"/>
          <p14:tracePt t="341943" x="6438900" y="2955925"/>
          <p14:tracePt t="341958" x="6438900" y="2965450"/>
          <p14:tracePt t="341975" x="6419850" y="3000375"/>
          <p14:tracePt t="341993" x="6419850" y="3017838"/>
          <p14:tracePt t="342008" x="6411913" y="3036888"/>
          <p14:tracePt t="342024" x="6402388" y="3062288"/>
          <p14:tracePt t="342041" x="6384925" y="3116263"/>
          <p14:tracePt t="342059" x="6367463" y="3143250"/>
          <p14:tracePt t="342074" x="6357938" y="3170238"/>
          <p14:tracePt t="342091" x="6340475" y="3224213"/>
          <p14:tracePt t="342108" x="6330950" y="3251200"/>
          <p14:tracePt t="342124" x="6323013" y="3276600"/>
          <p14:tracePt t="342141" x="6296025" y="3330575"/>
          <p14:tracePt t="342159" x="6286500" y="3357563"/>
          <p14:tracePt t="342175" x="6276975" y="3384550"/>
          <p14:tracePt t="342191" x="6242050" y="3455988"/>
          <p14:tracePt t="342209" x="6224588" y="3500438"/>
          <p14:tracePt t="342224" x="6215063" y="3544888"/>
          <p14:tracePt t="342241" x="6188075" y="3625850"/>
          <p14:tracePt t="342259" x="6170613" y="3660775"/>
          <p14:tracePt t="342274" x="6170613" y="3679825"/>
          <p14:tracePt t="342291" x="6170613" y="3697288"/>
          <p14:tracePt t="342309" x="6161088" y="3697288"/>
          <p14:tracePt t="342324" x="6161088" y="3714750"/>
          <p14:tracePt t="342679" x="6153150" y="3741738"/>
          <p14:tracePt t="342693" x="6153150" y="3795713"/>
          <p14:tracePt t="342705" x="6143625" y="3867150"/>
          <p14:tracePt t="342717" x="6143625" y="3919538"/>
          <p14:tracePt t="342731" x="6143625" y="3983038"/>
          <p14:tracePt t="342743" x="6134100" y="4037013"/>
          <p14:tracePt t="342758" x="6134100" y="4081463"/>
          <p14:tracePt t="342774" x="6134100" y="4108450"/>
          <p14:tracePt t="342791" x="6134100" y="4152900"/>
          <p14:tracePt t="342808" x="6134100" y="4179888"/>
          <p14:tracePt t="342824" x="6134100" y="4205288"/>
          <p14:tracePt t="342841" x="6134100" y="4268788"/>
          <p14:tracePt t="342859" x="6134100" y="4286250"/>
          <p14:tracePt t="342874" x="6134100" y="4313238"/>
          <p14:tracePt t="342891" x="6134100" y="4340225"/>
          <p14:tracePt t="342908" x="6134100" y="4375150"/>
          <p14:tracePt t="342924" x="6134100" y="4384675"/>
          <p14:tracePt t="342941" x="6134100" y="4394200"/>
          <p14:tracePt t="342958" x="6134100" y="4402138"/>
          <p14:tracePt t="342974" x="6134100" y="4411663"/>
          <p14:tracePt t="342991" x="6134100" y="4419600"/>
          <p14:tracePt t="343008" x="6134100" y="4429125"/>
          <p14:tracePt t="343686" x="6134100" y="4446588"/>
          <p14:tracePt t="343698" x="6134100" y="4473575"/>
          <p14:tracePt t="343712" x="6126163" y="4510088"/>
          <p14:tracePt t="343724" x="6126163" y="4554538"/>
          <p14:tracePt t="343736" x="6116638" y="4608513"/>
          <p14:tracePt t="343749" x="6108700" y="4670425"/>
          <p14:tracePt t="343762" x="6108700" y="4714875"/>
          <p14:tracePt t="343776" x="6108700" y="4759325"/>
          <p14:tracePt t="343791" x="6108700" y="4803775"/>
          <p14:tracePt t="343808" x="6108700" y="4840288"/>
          <p14:tracePt t="343808" x="6108700" y="4875213"/>
          <p14:tracePt t="343826" x="6108700" y="4902200"/>
          <p14:tracePt t="343841" x="6108700" y="4938713"/>
          <p14:tracePt t="343858" x="6108700" y="4973638"/>
          <p14:tracePt t="343874" x="6108700" y="5045075"/>
          <p14:tracePt t="343892" x="6108700" y="5072063"/>
          <p14:tracePt t="343908" x="6108700" y="5108575"/>
          <p14:tracePt t="343924" x="6108700" y="5160963"/>
          <p14:tracePt t="343942" x="6108700" y="5187950"/>
          <p14:tracePt t="343957" x="6108700" y="5205413"/>
          <p14:tracePt t="343974" x="6108700" y="5251450"/>
          <p14:tracePt t="343992" x="6108700" y="5268913"/>
          <p14:tracePt t="344008" x="6108700" y="5286375"/>
          <p14:tracePt t="344024" x="6108700" y="5303838"/>
          <p14:tracePt t="344041" x="6108700" y="5340350"/>
          <p14:tracePt t="344058" x="6108700" y="5357813"/>
          <p14:tracePt t="344074" x="6108700" y="5367338"/>
          <p14:tracePt t="344092" x="6108700" y="5375275"/>
          <p14:tracePt t="344336" x="6108700" y="5402263"/>
          <p14:tracePt t="344346" x="6108700" y="5419725"/>
          <p14:tracePt t="344361" x="6108700" y="5438775"/>
          <p14:tracePt t="344372" x="6108700" y="5456238"/>
          <p14:tracePt t="344386" x="6108700" y="5473700"/>
          <p14:tracePt t="344398" x="6108700" y="5491163"/>
          <p14:tracePt t="344414" x="6108700" y="5510213"/>
          <p14:tracePt t="344426" x="6108700" y="5537200"/>
          <p14:tracePt t="344441" x="6108700" y="5562600"/>
          <p14:tracePt t="344458" x="6108700" y="5589588"/>
          <p14:tracePt t="344475" x="6108700" y="5616575"/>
          <p14:tracePt t="344491" x="6108700" y="5626100"/>
          <p14:tracePt t="344508" x="6108700" y="5634038"/>
          <p14:tracePt t="344524" x="6108700" y="5653088"/>
          <p14:tracePt t="344542" x="6108700" y="5661025"/>
          <p14:tracePt t="344565" x="6108700" y="5670550"/>
          <p14:tracePt t="344589" x="6108700" y="5680075"/>
          <p14:tracePt t="344629" x="6099175" y="5688013"/>
          <p14:tracePt t="344642" x="6099175" y="5697538"/>
          <p14:tracePt t="344654" x="6089650" y="5697538"/>
          <p14:tracePt t="344666" x="6089650" y="5705475"/>
          <p14:tracePt t="344682" x="6081713" y="5715000"/>
          <p14:tracePt t="344692" x="6081713" y="5724525"/>
          <p14:tracePt t="344708" x="6072188" y="5732463"/>
          <p14:tracePt t="344729" x="6072188" y="5741988"/>
          <p14:tracePt t="344742" x="6062663" y="5751513"/>
          <p14:tracePt t="344806" x="6054725" y="5751513"/>
          <p14:tracePt t="344856" x="6045200" y="5751513"/>
          <p14:tracePt t="344921" x="6037263" y="5751513"/>
          <p14:tracePt t="344947" x="6037263" y="5741988"/>
          <p14:tracePt t="344959" x="6037263" y="5732463"/>
          <p14:tracePt t="344972" x="6018213" y="5705475"/>
          <p14:tracePt t="344986" x="6010275" y="5697538"/>
          <p14:tracePt t="344996" x="6010275" y="5680075"/>
          <p14:tracePt t="345010" x="6000750" y="5661025"/>
          <p14:tracePt t="345024" x="5991225" y="5643563"/>
          <p14:tracePt t="345041" x="5991225" y="5634038"/>
          <p14:tracePt t="345060" x="5983288" y="5626100"/>
          <p14:tracePt t="345075" x="5983288" y="5616575"/>
          <p14:tracePt t="345091" x="5973763" y="5616575"/>
          <p14:tracePt t="345108" x="5973763" y="5626100"/>
          <p14:tracePt t="345265" x="5973763" y="5634038"/>
          <p14:tracePt t="345276" x="5973763" y="5653088"/>
          <p14:tracePt t="345290" x="5973763" y="5670550"/>
          <p14:tracePt t="345303" x="5973763" y="5688013"/>
          <p14:tracePt t="345314" x="5973763" y="5715000"/>
          <p14:tracePt t="345328" x="5983288" y="5724525"/>
          <p14:tracePt t="345342" x="5983288" y="5741988"/>
          <p14:tracePt t="345358" x="5991225" y="5751513"/>
          <p14:tracePt t="345375" x="5991225" y="5795963"/>
          <p14:tracePt t="345392" x="5991225" y="5813425"/>
          <p14:tracePt t="345408" x="5991225" y="5822950"/>
          <p14:tracePt t="345425" x="5991225" y="5830888"/>
          <p14:tracePt t="345442" x="5991225" y="5840413"/>
          <p14:tracePt t="345458" x="5991225" y="5848350"/>
          <p14:tracePt t="345474" x="5983288" y="5840413"/>
          <p14:tracePt t="345608" x="5973763" y="5822950"/>
          <p14:tracePt t="345622" x="5973763" y="5803900"/>
          <p14:tracePt t="345646" x="5973763" y="5795963"/>
          <p14:tracePt t="345685" x="5973763" y="5786438"/>
          <p14:tracePt t="345749" x="5983288" y="5786438"/>
          <p14:tracePt t="360094" x="5973763" y="5795963"/>
          <p14:tracePt t="360366" x="5938838" y="5822950"/>
          <p14:tracePt t="360378" x="5875338" y="5884863"/>
          <p14:tracePt t="360391" x="5786438" y="5938838"/>
          <p14:tracePt t="360402" x="5697538" y="5991225"/>
          <p14:tracePt t="360417" x="5626100" y="6027738"/>
          <p14:tracePt t="360430" x="5545138" y="6054725"/>
          <p14:tracePt t="360441" x="5491163" y="6081713"/>
          <p14:tracePt t="360457" x="5419725" y="6099175"/>
          <p14:tracePt t="360474" x="5348288" y="6108700"/>
          <p14:tracePt t="360491" x="5126038" y="6116638"/>
          <p14:tracePt t="360508" x="5027613" y="6108700"/>
          <p14:tracePt t="360524" x="4938713" y="6081713"/>
          <p14:tracePt t="360541" x="4857750" y="6027738"/>
          <p14:tracePt t="360558" x="4840288" y="6010275"/>
          <p14:tracePt t="360574" x="4822825" y="5983288"/>
          <p14:tracePt t="360591" x="4803775" y="5867400"/>
          <p14:tracePt t="360608" x="4803775" y="5822950"/>
          <p14:tracePt t="360625" x="4822825" y="5768975"/>
          <p14:tracePt t="360641" x="4919663" y="5688013"/>
          <p14:tracePt t="360660" x="5010150" y="5626100"/>
          <p14:tracePt t="360675" x="5108575" y="5599113"/>
          <p14:tracePt t="360691" x="5286375" y="5562600"/>
          <p14:tracePt t="360710" x="5357813" y="5554663"/>
          <p14:tracePt t="360725" x="5429250" y="5554663"/>
          <p14:tracePt t="360742" x="5483225" y="5554663"/>
          <p14:tracePt t="360758" x="5554663" y="5554663"/>
          <p14:tracePt t="360776" x="5572125" y="5554663"/>
          <p14:tracePt t="360791" x="5599113" y="5554663"/>
          <p14:tracePt t="360808" x="5634038" y="5554663"/>
          <p14:tracePt t="360825" x="5634038" y="5562600"/>
          <p14:tracePt t="360841" x="5643563" y="5581650"/>
          <p14:tracePt t="360858" x="5653088" y="5599113"/>
          <p14:tracePt t="360876" x="5661025" y="5626100"/>
          <p14:tracePt t="360892" x="5661025" y="5643563"/>
          <p14:tracePt t="360908" x="5661025" y="5670550"/>
          <p14:tracePt t="360925" x="5661025" y="5715000"/>
          <p14:tracePt t="360943" x="5661025" y="5741988"/>
          <p14:tracePt t="360959" x="5661025" y="5751513"/>
          <p14:tracePt t="360975" x="5661025" y="5776913"/>
          <p14:tracePt t="360992" x="5653088" y="5786438"/>
          <p14:tracePt t="361008" x="5653088" y="5795963"/>
          <p14:tracePt t="361027" x="5643563" y="5795963"/>
          <p14:tracePt t="361041" x="5634038" y="5795963"/>
          <p14:tracePt t="361058" x="5626100" y="5795963"/>
          <p14:tracePt t="361081" x="5608638" y="5795963"/>
          <p14:tracePt t="361092" x="5589588" y="5795963"/>
          <p14:tracePt t="361117" x="5572125" y="5776913"/>
          <p14:tracePt t="361130" x="5562600" y="5759450"/>
          <p14:tracePt t="361143" x="5545138" y="5732463"/>
          <p14:tracePt t="361158" x="5537200" y="5705475"/>
          <p14:tracePt t="361175" x="5537200" y="5661025"/>
          <p14:tracePt t="361193" x="5537200" y="5653088"/>
          <p14:tracePt t="361208" x="5537200" y="5643563"/>
          <p14:tracePt t="361225" x="5545138" y="5626100"/>
          <p14:tracePt t="361241" x="5616575" y="5599113"/>
          <p14:tracePt t="361258" x="5661025" y="5599113"/>
          <p14:tracePt t="361275" x="5697538" y="5599113"/>
          <p14:tracePt t="361292" x="5759450" y="5608638"/>
          <p14:tracePt t="361309" x="5795963" y="5616575"/>
          <p14:tracePt t="361325" x="5803900" y="5643563"/>
          <p14:tracePt t="361342" x="5830888" y="5688013"/>
          <p14:tracePt t="361359" x="5840413" y="5724525"/>
          <p14:tracePt t="361375" x="5840413" y="5759450"/>
          <p14:tracePt t="361391" x="5840413" y="5795963"/>
          <p14:tracePt t="361410" x="5840413" y="5803900"/>
          <p14:tracePt t="361425" x="5840413" y="5813425"/>
          <p14:tracePt t="361441" x="5840413" y="5822950"/>
          <p14:tracePt t="361458" x="5840413" y="5830888"/>
          <p14:tracePt t="361487" x="5830888" y="5830888"/>
          <p14:tracePt t="361499" x="5822950" y="5830888"/>
          <p14:tracePt t="361511" x="5813425" y="5830888"/>
          <p14:tracePt t="361536" x="5813425" y="5822950"/>
          <p14:tracePt t="361589" x="5803900" y="5822950"/>
          <p14:tracePt t="361958" x="5776913" y="5822950"/>
          <p14:tracePt t="361971" x="5741988" y="5840413"/>
          <p14:tracePt t="361983" x="5653088" y="5867400"/>
          <p14:tracePt t="361996" x="5527675" y="5919788"/>
          <p14:tracePt t="362009" x="5348288" y="6000750"/>
          <p14:tracePt t="362025" x="5170488" y="6062663"/>
          <p14:tracePt t="362042" x="4776788" y="6126163"/>
          <p14:tracePt t="362060" x="4608513" y="6126163"/>
          <p14:tracePt t="362075" x="4473575" y="6126163"/>
          <p14:tracePt t="362092" x="4340225" y="6116638"/>
          <p14:tracePt t="362109" x="4116388" y="6018213"/>
          <p14:tracePt t="362126" x="4027488" y="5973763"/>
          <p14:tracePt t="362142" x="3965575" y="5919788"/>
          <p14:tracePt t="362159" x="3875088" y="5840413"/>
          <p14:tracePt t="362176" x="3848100" y="5803900"/>
          <p14:tracePt t="362192" x="3822700" y="5786438"/>
          <p14:tracePt t="362208" x="3776663" y="5751513"/>
          <p14:tracePt t="362226" x="3759200" y="5732463"/>
          <p14:tracePt t="362242" x="3741738" y="5732463"/>
          <p14:tracePt t="362258" x="3724275" y="5724525"/>
          <p14:tracePt t="362277" x="3714750" y="5724525"/>
          <p14:tracePt t="400809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12" y="1477895"/>
            <a:ext cx="7275490" cy="43513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majority of the pyramidal fibers then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in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lower medulla to the opposite side and descend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 the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lateral corticospinal tracts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cord, finally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terminating principally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interneurons in the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regions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cord gray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matter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89" y="1228016"/>
            <a:ext cx="3667637" cy="460121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  <p:sp>
        <p:nvSpPr>
          <p:cNvPr id="7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6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15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41"/>
    </mc:Choice>
    <mc:Fallback xmlns="">
      <p:transition spd="slow" advTm="25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06544" cy="435133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few of the fibers do not cross to the opposite side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medulla but pass ipsilaterally down the cord in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(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ventral or anterior corticospinal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tracts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if not most, of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fibers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eventually cross to the opposite side of the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cord either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neck or in the upper thoracic region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964" y="1825625"/>
            <a:ext cx="3667637" cy="460121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  <p:sp>
        <p:nvSpPr>
          <p:cNvPr id="7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7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50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49"/>
    </mc:Choice>
    <mc:Fallback xmlns="">
      <p:transition spd="slow" advTm="28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775" y="71804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“Extrapyramidal” System</a:t>
            </a:r>
          </a:p>
          <a:p>
            <a:pPr marL="0" lvl="1" indent="0">
              <a:spcBef>
                <a:spcPct val="20000"/>
              </a:spcBef>
              <a:buSzPct val="100000"/>
              <a:buNone/>
              <a:defRPr/>
            </a:pP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_All descending tracts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than the pyramidal tract called extrapyramidal tracts </a:t>
            </a:r>
          </a:p>
          <a:p>
            <a:pPr marL="0" lvl="1" indent="0">
              <a:spcBef>
                <a:spcPct val="20000"/>
              </a:spcBef>
              <a:buSzPct val="100000"/>
              <a:buNone/>
              <a:defRPr/>
            </a:pP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_Pyramidal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extrapyramidal tracts should function together for smooth activity</a:t>
            </a:r>
          </a:p>
          <a:p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38" lvl="1" indent="0">
              <a:spcBef>
                <a:spcPct val="20000"/>
              </a:spcBef>
              <a:buSzPct val="100000"/>
              <a:buNone/>
              <a:defRPr/>
            </a:pPr>
            <a:r>
              <a:rPr lang="en-US" alt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_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Background 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tone, posture, equilibrium etc., are maintained by extrapyramidal system</a:t>
            </a:r>
          </a:p>
          <a:p>
            <a:pPr marL="274638" lvl="1" indent="0">
              <a:spcBef>
                <a:spcPct val="20000"/>
              </a:spcBef>
              <a:buSzPct val="100000"/>
              <a:buNone/>
              <a:defRPr/>
            </a:pP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_Voluntary 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activity is controlled by pyramidal system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Footer Placeholder 8"/>
          <p:cNvSpPr>
            <a:spLocks noGrp="1"/>
          </p:cNvSpPr>
          <p:nvPr/>
        </p:nvSpPr>
        <p:spPr bwMode="auto">
          <a:xfrm>
            <a:off x="228600" y="6409096"/>
            <a:ext cx="5657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University of </a:t>
            </a:r>
            <a:r>
              <a:rPr lang="en-US" sz="1600" b="1" dirty="0" err="1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Basrah</a:t>
            </a:r>
            <a:r>
              <a:rPr lang="en-US" sz="1600" b="1" dirty="0">
                <a:solidFill>
                  <a:srgbClr val="89898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-College of Medicine-Physiology Department</a:t>
            </a:r>
          </a:p>
        </p:txBody>
      </p:sp>
      <p:sp>
        <p:nvSpPr>
          <p:cNvPr id="6" name="Slide Number Placeholder 9"/>
          <p:cNvSpPr>
            <a:spLocks noGrp="1"/>
          </p:cNvSpPr>
          <p:nvPr/>
        </p:nvSpPr>
        <p:spPr>
          <a:xfrm>
            <a:off x="8905741" y="6311900"/>
            <a:ext cx="2184400" cy="365125"/>
          </a:xfrm>
          <a:prstGeom prst="rect">
            <a:avLst/>
          </a:prstGeom>
        </p:spPr>
        <p:txBody>
          <a:bodyPr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en-AU" sz="1600" b="1" dirty="0" smtClean="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cs typeface="Arial" charset="0"/>
              </a:rPr>
              <a:t>8</a:t>
            </a:r>
            <a:endParaRPr lang="en-AU" sz="1600" b="1" dirty="0">
              <a:solidFill>
                <a:schemeClr val="tx1">
                  <a:tint val="75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66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70"/>
    </mc:Choice>
    <mc:Fallback xmlns="">
      <p:transition spd="slow" advTm="74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98" x="5616575" y="5741988"/>
          <p14:tracePt t="1300" x="5545138" y="5741988"/>
          <p14:tracePt t="1314" x="5340350" y="5732463"/>
          <p14:tracePt t="1327" x="4867275" y="5688013"/>
          <p14:tracePt t="1339" x="4429125" y="5634038"/>
          <p14:tracePt t="1353" x="3973513" y="5562600"/>
          <p14:tracePt t="1369" x="3616325" y="5465763"/>
          <p14:tracePt t="1385" x="3241675" y="5286375"/>
          <p14:tracePt t="1404" x="3160713" y="5197475"/>
          <p14:tracePt t="1420" x="3089275" y="5000625"/>
          <p14:tracePt t="1436" x="3071813" y="4776788"/>
          <p14:tracePt t="1452" x="3205163" y="4330700"/>
          <p14:tracePt t="1470" x="3357563" y="4152900"/>
          <p14:tracePt t="1486" x="3581400" y="3956050"/>
          <p14:tracePt t="1502" x="4268788" y="3625850"/>
          <p14:tracePt t="1519" x="4572000" y="3581400"/>
          <p14:tracePt t="1535" x="4840288" y="3581400"/>
          <p14:tracePt t="1551" x="5232400" y="3643313"/>
          <p14:tracePt t="1570" x="5348288" y="3705225"/>
          <p14:tracePt t="1584" x="5438775" y="3776663"/>
          <p14:tracePt t="1601" x="5572125" y="3956050"/>
          <p14:tracePt t="1619" x="5608638" y="4044950"/>
          <p14:tracePt t="1634" x="5626100" y="4125913"/>
          <p14:tracePt t="1651" x="5626100" y="4187825"/>
          <p14:tracePt t="1667" x="5616575" y="4276725"/>
          <p14:tracePt t="1684" x="5599113" y="4303713"/>
          <p14:tracePt t="1701" x="5562600" y="4330700"/>
          <p14:tracePt t="1718" x="5483225" y="4394200"/>
          <p14:tracePt t="1735" x="5456238" y="4394200"/>
          <p14:tracePt t="1751" x="5438775" y="4411663"/>
          <p14:tracePt t="1768" x="5419725" y="4411663"/>
          <p14:tracePt t="1786" x="5411788" y="4419600"/>
          <p14:tracePt t="1801" x="5411788" y="4429125"/>
          <p14:tracePt t="1818" x="5384800" y="4491038"/>
          <p14:tracePt t="1837" x="5375275" y="4545013"/>
          <p14:tracePt t="1851" x="5367338" y="4608513"/>
          <p14:tracePt t="1868" x="5357813" y="4687888"/>
          <p14:tracePt t="1884" x="5357813" y="4813300"/>
          <p14:tracePt t="1901" x="5357813" y="4848225"/>
          <p14:tracePt t="1918" x="5357813" y="4875213"/>
          <p14:tracePt t="1934" x="5357813" y="4902200"/>
          <p14:tracePt t="1951" x="5357813" y="4911725"/>
          <p14:tracePt t="1968" x="5357813" y="4919663"/>
          <p14:tracePt t="2230" x="5384800" y="4929188"/>
          <p14:tracePt t="2243" x="5411788" y="4938713"/>
          <p14:tracePt t="2255" x="5446713" y="4956175"/>
          <p14:tracePt t="2269" x="5491163" y="4983163"/>
          <p14:tracePt t="2284" x="5545138" y="5000625"/>
          <p14:tracePt t="2301" x="5589588" y="5027613"/>
          <p14:tracePt t="2319" x="5608638" y="5037138"/>
          <p14:tracePt t="2334" x="5616575" y="5037138"/>
          <p14:tracePt t="2351" x="5626100" y="5037138"/>
          <p14:tracePt t="6881" x="5616575" y="5037138"/>
          <p14:tracePt t="7274" x="5518150" y="4983163"/>
          <p14:tracePt t="7287" x="5143500" y="4776788"/>
          <p14:tracePt t="7300" x="4608513" y="4438650"/>
          <p14:tracePt t="7313" x="4054475" y="4071938"/>
          <p14:tracePt t="7325" x="3544888" y="3714750"/>
          <p14:tracePt t="7338" x="3133725" y="3384550"/>
          <p14:tracePt t="7352" x="2786063" y="3133725"/>
          <p14:tracePt t="7368" x="2581275" y="2938463"/>
          <p14:tracePt t="7384" x="2446338" y="2813050"/>
          <p14:tracePt t="7401" x="2312988" y="2697163"/>
          <p14:tracePt t="7419" x="2295525" y="2670175"/>
          <p14:tracePt t="7435" x="2286000" y="2660650"/>
          <p14:tracePt t="7620" x="2259013" y="2589213"/>
          <p14:tracePt t="7632" x="2089150" y="2330450"/>
          <p14:tracePt t="7644" x="1830388" y="1946275"/>
          <p14:tracePt t="7657" x="1571625" y="1625600"/>
          <p14:tracePt t="7669" x="1411288" y="1401763"/>
          <p14:tracePt t="7684" x="1312863" y="1258888"/>
          <p14:tracePt t="7702" x="1258888" y="1187450"/>
          <p14:tracePt t="7718" x="1214438" y="1125538"/>
          <p14:tracePt t="7736" x="1204913" y="1116013"/>
          <p14:tracePt t="7751" x="1196975" y="1098550"/>
          <p14:tracePt t="7768" x="1169988" y="1062038"/>
          <p14:tracePt t="7785" x="1169988" y="1054100"/>
          <p14:tracePt t="7801" x="1143000" y="1036638"/>
          <p14:tracePt t="8001" x="1108075" y="1009650"/>
          <p14:tracePt t="8014" x="1027113" y="965200"/>
          <p14:tracePt t="8026" x="938213" y="893763"/>
          <p14:tracePt t="8039" x="866775" y="830263"/>
          <p14:tracePt t="8052" x="803275" y="795338"/>
          <p14:tracePt t="8068" x="741363" y="758825"/>
          <p14:tracePt t="8084" x="687388" y="723900"/>
          <p14:tracePt t="8103" x="660400" y="714375"/>
          <p14:tracePt t="8118" x="652463" y="696913"/>
          <p14:tracePt t="8142" x="642938" y="696913"/>
          <p14:tracePt t="8154" x="633413" y="687388"/>
          <p14:tracePt t="8168" x="633413" y="679450"/>
          <p14:tracePt t="8185" x="625475" y="660400"/>
          <p14:tracePt t="8201" x="598488" y="633413"/>
          <p14:tracePt t="8221" x="588963" y="608013"/>
          <p14:tracePt t="8235" x="571500" y="571500"/>
          <p14:tracePt t="8251" x="544513" y="527050"/>
          <p14:tracePt t="8269" x="536575" y="509588"/>
          <p14:tracePt t="8284" x="527050" y="490538"/>
          <p14:tracePt t="8301" x="517525" y="473075"/>
          <p14:tracePt t="8319" x="509588" y="465138"/>
          <p14:tracePt t="8334" x="509588" y="455613"/>
          <p14:tracePt t="8357" x="509588" y="446088"/>
          <p14:tracePt t="8523" x="500063" y="446088"/>
          <p14:tracePt t="8564" x="490538" y="446088"/>
          <p14:tracePt t="8931" x="490538" y="438150"/>
          <p14:tracePt t="8943" x="473075" y="438150"/>
          <p14:tracePt t="8956" x="473075" y="428625"/>
          <p14:tracePt t="8969" x="465138" y="419100"/>
          <p14:tracePt t="8985" x="455613" y="419100"/>
          <p14:tracePt t="9001" x="446088" y="419100"/>
          <p14:tracePt t="9018" x="438150" y="411163"/>
          <p14:tracePt t="9035" x="438150" y="401638"/>
          <p14:tracePt t="9051" x="428625" y="401638"/>
          <p14:tracePt t="67707" x="6108700" y="3840163"/>
          <p14:tracePt t="67991" x="6089650" y="3840163"/>
          <p14:tracePt t="68017" x="6010275" y="3840163"/>
          <p14:tracePt t="68030" x="5795963" y="3840163"/>
          <p14:tracePt t="68042" x="5340350" y="3840163"/>
          <p14:tracePt t="68056" x="4875213" y="3840163"/>
          <p14:tracePt t="68067" x="4518025" y="3840163"/>
          <p14:tracePt t="68082" x="4160838" y="3786188"/>
          <p14:tracePt t="68099" x="3902075" y="3732213"/>
          <p14:tracePt t="68115" x="3608388" y="3608388"/>
          <p14:tracePt t="68132" x="3544888" y="3544888"/>
          <p14:tracePt t="68149" x="3500438" y="3482975"/>
          <p14:tracePt t="68166" x="3438525" y="3286125"/>
          <p14:tracePt t="68185" x="3438525" y="3170238"/>
          <p14:tracePt t="68199" x="3455988" y="3044825"/>
          <p14:tracePt t="68215" x="3509963" y="2938463"/>
          <p14:tracePt t="68232" x="3660775" y="2759075"/>
          <p14:tracePt t="68249" x="3776663" y="2687638"/>
          <p14:tracePt t="68265" x="3875088" y="2625725"/>
          <p14:tracePt t="68282" x="4054475" y="2589213"/>
          <p14:tracePt t="68299" x="4116388" y="2589213"/>
          <p14:tracePt t="68315" x="4143375" y="2589213"/>
          <p14:tracePt t="68332" x="4152900" y="2625725"/>
          <p14:tracePt t="68350" x="4133850" y="2714625"/>
          <p14:tracePt t="68365" x="4017963" y="2857500"/>
          <p14:tracePt t="68382" x="3322638" y="3429000"/>
          <p14:tracePt t="68400" x="2919413" y="3687763"/>
          <p14:tracePt t="68415" x="2562225" y="3875088"/>
          <p14:tracePt t="68432" x="2232025" y="4062413"/>
          <p14:tracePt t="68432" x="2000250" y="4179888"/>
          <p14:tracePt t="68450" x="1866900" y="4232275"/>
          <p14:tracePt t="68466" x="1785938" y="4268788"/>
          <p14:tracePt t="68482" x="1758950" y="4276725"/>
          <p14:tracePt t="68499" x="1741488" y="4276725"/>
          <p14:tracePt t="68757" x="1704975" y="4276725"/>
          <p14:tracePt t="68769" x="1598613" y="4232275"/>
          <p14:tracePt t="68781" x="1455738" y="4170363"/>
          <p14:tracePt t="68796" x="1295400" y="4098925"/>
          <p14:tracePt t="68808" x="1179513" y="4044950"/>
          <p14:tracePt t="68820" x="1116013" y="4000500"/>
          <p14:tracePt t="68834" x="1071563" y="3965575"/>
          <p14:tracePt t="68850" x="1054100" y="3946525"/>
          <p14:tracePt t="68865" x="1044575" y="3919538"/>
          <p14:tracePt t="68884" x="1044575" y="3911600"/>
          <p14:tracePt t="68899" x="1044575" y="3902075"/>
          <p14:tracePt t="68916" x="1044575" y="3894138"/>
          <p14:tracePt t="68932" x="1196975" y="3840163"/>
          <p14:tracePt t="68950" x="1401763" y="3795713"/>
          <p14:tracePt t="68965" x="1687513" y="3751263"/>
          <p14:tracePt t="68982" x="2170113" y="3687763"/>
          <p14:tracePt t="68999" x="2357438" y="3660775"/>
          <p14:tracePt t="69015" x="2527300" y="3660775"/>
          <p14:tracePt t="69032" x="2741613" y="3660775"/>
          <p14:tracePt t="69050" x="2803525" y="3660775"/>
          <p14:tracePt t="69065" x="2847975" y="3660775"/>
          <p14:tracePt t="69082" x="2867025" y="3670300"/>
          <p14:tracePt t="69099" x="2894013" y="3687763"/>
          <p14:tracePt t="69115" x="2901950" y="3687763"/>
          <p14:tracePt t="69132" x="2901950" y="3697288"/>
          <p14:tracePt t="69149" x="2901950" y="3705225"/>
          <p14:tracePt t="69166" x="2911475" y="3705225"/>
          <p14:tracePt t="69182" x="2919413" y="3714750"/>
          <p14:tracePt t="69202" x="2919413" y="3724275"/>
          <p14:tracePt t="69215" x="2928938" y="3732213"/>
          <p14:tracePt t="69266" x="2946400" y="3724275"/>
          <p14:tracePt t="69496" x="3017838" y="3643313"/>
          <p14:tracePt t="69509" x="3143250" y="3517900"/>
          <p14:tracePt t="69520" x="3313113" y="3330575"/>
          <p14:tracePt t="69534" x="3438525" y="3179763"/>
          <p14:tracePt t="69549" x="3509963" y="3098800"/>
          <p14:tracePt t="69566" x="3554413" y="3044825"/>
          <p14:tracePt t="69582" x="3581400" y="3017838"/>
          <p14:tracePt t="69600" x="3589338" y="30099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9.7|6.9|1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7.4|12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775</Words>
  <Application>Microsoft Office PowerPoint</Application>
  <PresentationFormat>Widescreen</PresentationFormat>
  <Paragraphs>148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Symbol</vt:lpstr>
      <vt:lpstr>Tahoma</vt:lpstr>
      <vt:lpstr>Times New Roman</vt:lpstr>
      <vt:lpstr>Wingdings 2</vt:lpstr>
      <vt:lpstr>Office Theme</vt:lpstr>
      <vt:lpstr>TRANSMISSION OF SIGNALS FROM THE MOTOR CORTEX TO THE MUSCLES</vt:lpstr>
      <vt:lpstr>Objectives</vt:lpstr>
      <vt:lpstr>PowerPoint Presentation</vt:lpstr>
      <vt:lpstr>PowerPoint Presentation</vt:lpstr>
      <vt:lpstr>Pyramidal tract fibers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 Nucleus</vt:lpstr>
      <vt:lpstr>THE RED NUCLEUS</vt:lpstr>
      <vt:lpstr>Corticorubrospinal</vt:lpstr>
      <vt:lpstr>PowerPoint Presentation</vt:lpstr>
      <vt:lpstr>Functions of Corticorubrospinal tract</vt:lpstr>
      <vt:lpstr>PowerPoint Presentation</vt:lpstr>
      <vt:lpstr>Recap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TRANSMISSION OF SIGNALS FROM THE MOTOR CORTEX TO THE MUSCLES</dc:title>
  <dc:creator>Lenovo</dc:creator>
  <cp:lastModifiedBy>DR.massara ghassan </cp:lastModifiedBy>
  <cp:revision>45</cp:revision>
  <dcterms:created xsi:type="dcterms:W3CDTF">2020-02-17T07:24:21Z</dcterms:created>
  <dcterms:modified xsi:type="dcterms:W3CDTF">2022-06-30T18:13:08Z</dcterms:modified>
</cp:coreProperties>
</file>